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dcfb16a87f40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5ba0866f44747"/>
  </p:sldMasterIdLst>
  <p:sldIdLst>
    <p:sldId xmlns:r="http://schemas.openxmlformats.org/officeDocument/2006/relationships" id="256" r:id="R7951a29a93314420"/>
    <p:sldId xmlns:r="http://schemas.openxmlformats.org/officeDocument/2006/relationships" id="257" r:id="Rc24ac2d727b34093"/>
    <p:sldId xmlns:r="http://schemas.openxmlformats.org/officeDocument/2006/relationships" id="258" r:id="R1080f45fcb3b498b"/>
    <p:sldId xmlns:r="http://schemas.openxmlformats.org/officeDocument/2006/relationships" id="259" r:id="Rc79332c9977f4181"/>
    <p:sldId xmlns:r="http://schemas.openxmlformats.org/officeDocument/2006/relationships" id="260" r:id="R9b48f3a55c70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5ba0866f44747" /><Relationship Type="http://schemas.openxmlformats.org/officeDocument/2006/relationships/slide" Target="/ppt/slides/slide1.xml" Id="R7951a29a93314420" /><Relationship Type="http://schemas.openxmlformats.org/officeDocument/2006/relationships/slide" Target="/ppt/slides/slide2.xml" Id="Rc24ac2d727b34093" /><Relationship Type="http://schemas.openxmlformats.org/officeDocument/2006/relationships/slide" Target="/ppt/slides/slide3.xml" Id="R1080f45fcb3b498b" /><Relationship Type="http://schemas.openxmlformats.org/officeDocument/2006/relationships/slide" Target="/ppt/slides/slide4.xml" Id="Rc79332c9977f4181" /><Relationship Type="http://schemas.openxmlformats.org/officeDocument/2006/relationships/slide" Target="/ppt/slides/slide5.xml" Id="R9b48f3a55c70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f411c89994a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63ed536074856" /><Relationship Type="http://schemas.openxmlformats.org/officeDocument/2006/relationships/theme" Target="/ppt/slideMasters/theme/theme1.xml" Id="R9881bd5e755c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663ed5360748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9b9411929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8be379bdb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f4ed7eda24b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c9bd6a0cf43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135a68d0c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NORDNET BANK 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ble etablert [år] og holder til i Se-167 14 Bromma.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Gustavslundsvägen 141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Se-167 14 Bromma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4608 50633000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info@nordnet.se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www.nordnet.se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982 503 817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BANK AB</a:t>
            </a:r>
          </a:p>
        </p:txBody>
      </p:sp>
    </p:spTree>
  </p:cSld>
  <p:clrMapOvr>
    <a:masterClrMapping xmlns:a="http://schemas.openxmlformats.org/drawingml/2006/main"/>
  </p:clrMapOvr>
</p:sld>
</file>