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263f1581d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53df91f2a4339"/>
  </p:sldMasterIdLst>
  <p:sldIdLst>
    <p:sldId xmlns:r="http://schemas.openxmlformats.org/officeDocument/2006/relationships" id="256" r:id="R7fc8e84ca2664701"/>
    <p:sldId xmlns:r="http://schemas.openxmlformats.org/officeDocument/2006/relationships" id="257" r:id="R9eb7917eaf534461"/>
    <p:sldId xmlns:r="http://schemas.openxmlformats.org/officeDocument/2006/relationships" id="258" r:id="R1dffe3af058840c4"/>
    <p:sldId xmlns:r="http://schemas.openxmlformats.org/officeDocument/2006/relationships" id="259" r:id="R7b71a771e9b549ef"/>
    <p:sldId xmlns:r="http://schemas.openxmlformats.org/officeDocument/2006/relationships" id="260" r:id="R1d6141a143164bd7"/>
    <p:sldId xmlns:r="http://schemas.openxmlformats.org/officeDocument/2006/relationships" id="261" r:id="R9c29ab7ae102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53df91f2a4339" /><Relationship Type="http://schemas.openxmlformats.org/officeDocument/2006/relationships/slide" Target="/ppt/slides/slide1.xml" Id="R7fc8e84ca2664701" /><Relationship Type="http://schemas.openxmlformats.org/officeDocument/2006/relationships/slide" Target="/ppt/slides/slide2.xml" Id="R9eb7917eaf534461" /><Relationship Type="http://schemas.openxmlformats.org/officeDocument/2006/relationships/slide" Target="/ppt/slides/slide3.xml" Id="R1dffe3af058840c4" /><Relationship Type="http://schemas.openxmlformats.org/officeDocument/2006/relationships/slide" Target="/ppt/slides/slide4.xml" Id="R7b71a771e9b549ef" /><Relationship Type="http://schemas.openxmlformats.org/officeDocument/2006/relationships/slide" Target="/ppt/slides/slide5.xml" Id="R1d6141a143164bd7" /><Relationship Type="http://schemas.openxmlformats.org/officeDocument/2006/relationships/slide" Target="/ppt/slides/slide6.xml" Id="R9c29ab7ae102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0095b858a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295190344f86" /><Relationship Type="http://schemas.openxmlformats.org/officeDocument/2006/relationships/theme" Target="/ppt/slideMasters/theme/theme1.xml" Id="Re83675ddbc3047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629519034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205b9cb2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9fa533aa9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011ea307a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5340abb16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41c73384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48ce83a77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NORDNET BANK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BANK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BANK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BANK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BANK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631 258 000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323 575 000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14 263 353 000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BANK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kundeservice@nordnet.no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982 503 868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BANK NUF</a:t>
            </a:r>
          </a:p>
        </p:txBody>
      </p:sp>
    </p:spTree>
  </p:cSld>
  <p:clrMapOvr>
    <a:masterClrMapping xmlns:a="http://schemas.openxmlformats.org/drawingml/2006/main"/>
  </p:clrMapOvr>
</p:sld>
</file>