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037ac5e6434c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7cc634e2324c8f"/>
  </p:sldMasterIdLst>
  <p:sldIdLst>
    <p:sldId xmlns:r="http://schemas.openxmlformats.org/officeDocument/2006/relationships" id="256" r:id="Rff207a703efb4037"/>
    <p:sldId xmlns:r="http://schemas.openxmlformats.org/officeDocument/2006/relationships" id="257" r:id="Reddbd3ea5bfd421e"/>
    <p:sldId xmlns:r="http://schemas.openxmlformats.org/officeDocument/2006/relationships" id="258" r:id="R63a5420d957f4b93"/>
    <p:sldId xmlns:r="http://schemas.openxmlformats.org/officeDocument/2006/relationships" id="259" r:id="R2fb14cd02e2044c3"/>
    <p:sldId xmlns:r="http://schemas.openxmlformats.org/officeDocument/2006/relationships" id="260" r:id="R5cc72974f9aa48ea"/>
    <p:sldId xmlns:r="http://schemas.openxmlformats.org/officeDocument/2006/relationships" id="261" r:id="Rcfb5871139024f60"/>
    <p:sldId xmlns:r="http://schemas.openxmlformats.org/officeDocument/2006/relationships" id="262" r:id="R8cfebd31d9024a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7cc634e2324c8f" /><Relationship Type="http://schemas.openxmlformats.org/officeDocument/2006/relationships/slide" Target="/ppt/slides/slide1.xml" Id="Rff207a703efb4037" /><Relationship Type="http://schemas.openxmlformats.org/officeDocument/2006/relationships/slide" Target="/ppt/slides/slide2.xml" Id="Reddbd3ea5bfd421e" /><Relationship Type="http://schemas.openxmlformats.org/officeDocument/2006/relationships/slide" Target="/ppt/slides/slide3.xml" Id="R63a5420d957f4b93" /><Relationship Type="http://schemas.openxmlformats.org/officeDocument/2006/relationships/slide" Target="/ppt/slides/slide4.xml" Id="R2fb14cd02e2044c3" /><Relationship Type="http://schemas.openxmlformats.org/officeDocument/2006/relationships/slide" Target="/ppt/slides/slide5.xml" Id="R5cc72974f9aa48ea" /><Relationship Type="http://schemas.openxmlformats.org/officeDocument/2006/relationships/slide" Target="/ppt/slides/slide6.xml" Id="Rcfb5871139024f60" /><Relationship Type="http://schemas.openxmlformats.org/officeDocument/2006/relationships/slide" Target="/ppt/slides/slide7.xml" Id="R8cfebd31d9024a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d3598e4d274d3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292285c9d4d6b" /><Relationship Type="http://schemas.openxmlformats.org/officeDocument/2006/relationships/theme" Target="/ppt/slideMasters/theme/theme1.xml" Id="R89b5d1cfb43547d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7292285c9d4d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63128334b46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4f11bba348479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f646330106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ef8b3e4f447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4fd3a14b245d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e85f5d107843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57f04e67f43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HERKULES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HERKULES FORVALTNING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609 152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47 789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322 374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HERKULES CONFEKTIONSFABRIKKER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Bogstadveien 7A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36 60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982 507 049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HERKULES FORVALTNING AS</a:t>
            </a:r>
          </a:p>
        </p:txBody>
      </p:sp>
    </p:spTree>
  </p:cSld>
  <p:clrMapOvr>
    <a:masterClrMapping xmlns:a="http://schemas.openxmlformats.org/drawingml/2006/main"/>
  </p:clrMapOvr>
</p:sld>
</file>