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50cbcf24f342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d5e0ad07d949de"/>
  </p:sldMasterIdLst>
  <p:sldIdLst>
    <p:sldId xmlns:r="http://schemas.openxmlformats.org/officeDocument/2006/relationships" id="256" r:id="Rddfa95da669046db"/>
    <p:sldId xmlns:r="http://schemas.openxmlformats.org/officeDocument/2006/relationships" id="257" r:id="R209247ee311b43ef"/>
    <p:sldId xmlns:r="http://schemas.openxmlformats.org/officeDocument/2006/relationships" id="258" r:id="Ra8dd9467e0194831"/>
    <p:sldId xmlns:r="http://schemas.openxmlformats.org/officeDocument/2006/relationships" id="259" r:id="R5c3bdd0d92f147d8"/>
    <p:sldId xmlns:r="http://schemas.openxmlformats.org/officeDocument/2006/relationships" id="260" r:id="R77f42dec4e3440f5"/>
    <p:sldId xmlns:r="http://schemas.openxmlformats.org/officeDocument/2006/relationships" id="261" r:id="R33f1c008b44d431d"/>
    <p:sldId xmlns:r="http://schemas.openxmlformats.org/officeDocument/2006/relationships" id="262" r:id="R4e8c1d4b74294c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d5e0ad07d949de" /><Relationship Type="http://schemas.openxmlformats.org/officeDocument/2006/relationships/slide" Target="/ppt/slides/slide1.xml" Id="Rddfa95da669046db" /><Relationship Type="http://schemas.openxmlformats.org/officeDocument/2006/relationships/slide" Target="/ppt/slides/slide2.xml" Id="R209247ee311b43ef" /><Relationship Type="http://schemas.openxmlformats.org/officeDocument/2006/relationships/slide" Target="/ppt/slides/slide3.xml" Id="Ra8dd9467e0194831" /><Relationship Type="http://schemas.openxmlformats.org/officeDocument/2006/relationships/slide" Target="/ppt/slides/slide4.xml" Id="R5c3bdd0d92f147d8" /><Relationship Type="http://schemas.openxmlformats.org/officeDocument/2006/relationships/slide" Target="/ppt/slides/slide5.xml" Id="R77f42dec4e3440f5" /><Relationship Type="http://schemas.openxmlformats.org/officeDocument/2006/relationships/slide" Target="/ppt/slides/slide6.xml" Id="R33f1c008b44d431d" /><Relationship Type="http://schemas.openxmlformats.org/officeDocument/2006/relationships/slide" Target="/ppt/slides/slide7.xml" Id="R4e8c1d4b74294c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e671d1cf424a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574979c7043ce" /><Relationship Type="http://schemas.openxmlformats.org/officeDocument/2006/relationships/theme" Target="/ppt/slideMasters/theme/theme1.xml" Id="Rae6091dd402c4c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1574979c7043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501b0a35d4a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65db2409c4f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66b37a37141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fb680367540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11cc72f554a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7d9f93a7f4d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66a3c2bf449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GP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GP ØKONOMI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19 541 689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1 230 670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6 214 208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GP-GRUPPEN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DATSUR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BRUVIK-MEYER GEIR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HEIDE KATHRINE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allé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1777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21 39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982 508 029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