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e9bc60708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d2c3b81d14c0a"/>
  </p:sldMasterIdLst>
  <p:sldIdLst>
    <p:sldId xmlns:r="http://schemas.openxmlformats.org/officeDocument/2006/relationships" id="256" r:id="Rf211842fd9414ca9"/>
    <p:sldId xmlns:r="http://schemas.openxmlformats.org/officeDocument/2006/relationships" id="257" r:id="Rfebb0ca0996a4f31"/>
    <p:sldId xmlns:r="http://schemas.openxmlformats.org/officeDocument/2006/relationships" id="258" r:id="R87421d0c132b4100"/>
    <p:sldId xmlns:r="http://schemas.openxmlformats.org/officeDocument/2006/relationships" id="259" r:id="Red7c1e71797f4732"/>
    <p:sldId xmlns:r="http://schemas.openxmlformats.org/officeDocument/2006/relationships" id="260" r:id="R52988622a8ee46da"/>
    <p:sldId xmlns:r="http://schemas.openxmlformats.org/officeDocument/2006/relationships" id="261" r:id="R26f2878b63f94aa4"/>
    <p:sldId xmlns:r="http://schemas.openxmlformats.org/officeDocument/2006/relationships" id="262" r:id="Refd5f3f8a3c5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d2c3b81d14c0a" /><Relationship Type="http://schemas.openxmlformats.org/officeDocument/2006/relationships/slide" Target="/ppt/slides/slide1.xml" Id="Rf211842fd9414ca9" /><Relationship Type="http://schemas.openxmlformats.org/officeDocument/2006/relationships/slide" Target="/ppt/slides/slide2.xml" Id="Rfebb0ca0996a4f31" /><Relationship Type="http://schemas.openxmlformats.org/officeDocument/2006/relationships/slide" Target="/ppt/slides/slide3.xml" Id="R87421d0c132b4100" /><Relationship Type="http://schemas.openxmlformats.org/officeDocument/2006/relationships/slide" Target="/ppt/slides/slide4.xml" Id="Red7c1e71797f4732" /><Relationship Type="http://schemas.openxmlformats.org/officeDocument/2006/relationships/slide" Target="/ppt/slides/slide5.xml" Id="R52988622a8ee46da" /><Relationship Type="http://schemas.openxmlformats.org/officeDocument/2006/relationships/slide" Target="/ppt/slides/slide6.xml" Id="R26f2878b63f94aa4" /><Relationship Type="http://schemas.openxmlformats.org/officeDocument/2006/relationships/slide" Target="/ppt/slides/slide7.xml" Id="Refd5f3f8a3c5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a650d0a1d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d7805b8564b38" /><Relationship Type="http://schemas.openxmlformats.org/officeDocument/2006/relationships/theme" Target="/ppt/slideMasters/theme/theme1.xml" Id="R252b0f28cc1e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d7805b856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4b05e7840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db66f938b4f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be405c63545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8033318de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712b9e3a4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957c7604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66a995127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