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ee859bb4a744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350dc263544a61"/>
  </p:sldMasterIdLst>
  <p:sldIdLst>
    <p:sldId xmlns:r="http://schemas.openxmlformats.org/officeDocument/2006/relationships" id="256" r:id="R04114656aaf4442b"/>
    <p:sldId xmlns:r="http://schemas.openxmlformats.org/officeDocument/2006/relationships" id="257" r:id="R59da65fc88924ec7"/>
    <p:sldId xmlns:r="http://schemas.openxmlformats.org/officeDocument/2006/relationships" id="258" r:id="R5b2501c565484f39"/>
    <p:sldId xmlns:r="http://schemas.openxmlformats.org/officeDocument/2006/relationships" id="259" r:id="R19aa898da0fa4f2b"/>
    <p:sldId xmlns:r="http://schemas.openxmlformats.org/officeDocument/2006/relationships" id="260" r:id="R7b7a2e00717645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350dc263544a61" /><Relationship Type="http://schemas.openxmlformats.org/officeDocument/2006/relationships/slide" Target="/ppt/slides/slide1.xml" Id="R04114656aaf4442b" /><Relationship Type="http://schemas.openxmlformats.org/officeDocument/2006/relationships/slide" Target="/ppt/slides/slide2.xml" Id="R59da65fc88924ec7" /><Relationship Type="http://schemas.openxmlformats.org/officeDocument/2006/relationships/slide" Target="/ppt/slides/slide3.xml" Id="R5b2501c565484f39" /><Relationship Type="http://schemas.openxmlformats.org/officeDocument/2006/relationships/slide" Target="/ppt/slides/slide4.xml" Id="R19aa898da0fa4f2b" /><Relationship Type="http://schemas.openxmlformats.org/officeDocument/2006/relationships/slide" Target="/ppt/slides/slide5.xml" Id="R7b7a2e00717645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3b1f9e442541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1a81cb0ce4d61" /><Relationship Type="http://schemas.openxmlformats.org/officeDocument/2006/relationships/theme" Target="/ppt/slideMasters/theme/theme1.xml" Id="R5d04c01dc3e946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1a1a81cb0ce4d6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5d34d9b85f44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64d06da1e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e200d9547f4a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932d0890c044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6a17041afa49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VERDIPAPIRFONDET HOLBERG NORGE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HOLBERG NORGE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Nygårdsgaten 95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www.holberg.no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982 524 490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VERDIPAPIRFONDET HOLBERG NORGE</a:t>
            </a:r>
          </a:p>
        </p:txBody>
      </p:sp>
    </p:spTree>
  </p:cSld>
  <p:clrMapOvr>
    <a:masterClrMapping xmlns:a="http://schemas.openxmlformats.org/drawingml/2006/main"/>
  </p:clrMapOvr>
</p:sld>
</file>