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39235a249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c54d642a34188"/>
  </p:sldMasterIdLst>
  <p:sldIdLst>
    <p:sldId xmlns:r="http://schemas.openxmlformats.org/officeDocument/2006/relationships" id="256" r:id="R5c816513b39649f5"/>
    <p:sldId xmlns:r="http://schemas.openxmlformats.org/officeDocument/2006/relationships" id="257" r:id="Re4e0c8fe19ce4148"/>
    <p:sldId xmlns:r="http://schemas.openxmlformats.org/officeDocument/2006/relationships" id="258" r:id="Rd744f34396b64d46"/>
    <p:sldId xmlns:r="http://schemas.openxmlformats.org/officeDocument/2006/relationships" id="259" r:id="Rf5e03ff1d77f48f1"/>
    <p:sldId xmlns:r="http://schemas.openxmlformats.org/officeDocument/2006/relationships" id="260" r:id="Rbce98475644e4fb7"/>
    <p:sldId xmlns:r="http://schemas.openxmlformats.org/officeDocument/2006/relationships" id="261" r:id="R5a86a0a837104371"/>
    <p:sldId xmlns:r="http://schemas.openxmlformats.org/officeDocument/2006/relationships" id="262" r:id="Ra8f6df630c25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c54d642a34188" /><Relationship Type="http://schemas.openxmlformats.org/officeDocument/2006/relationships/slide" Target="/ppt/slides/slide1.xml" Id="R5c816513b39649f5" /><Relationship Type="http://schemas.openxmlformats.org/officeDocument/2006/relationships/slide" Target="/ppt/slides/slide2.xml" Id="Re4e0c8fe19ce4148" /><Relationship Type="http://schemas.openxmlformats.org/officeDocument/2006/relationships/slide" Target="/ppt/slides/slide3.xml" Id="Rd744f34396b64d46" /><Relationship Type="http://schemas.openxmlformats.org/officeDocument/2006/relationships/slide" Target="/ppt/slides/slide4.xml" Id="Rf5e03ff1d77f48f1" /><Relationship Type="http://schemas.openxmlformats.org/officeDocument/2006/relationships/slide" Target="/ppt/slides/slide5.xml" Id="Rbce98475644e4fb7" /><Relationship Type="http://schemas.openxmlformats.org/officeDocument/2006/relationships/slide" Target="/ppt/slides/slide6.xml" Id="R5a86a0a837104371" /><Relationship Type="http://schemas.openxmlformats.org/officeDocument/2006/relationships/slide" Target="/ppt/slides/slide7.xml" Id="Ra8f6df630c25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13b8b4f33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b8d9dcaec41ae" /><Relationship Type="http://schemas.openxmlformats.org/officeDocument/2006/relationships/theme" Target="/ppt/slideMasters/theme/theme1.xml" Id="R29dc8aed9cf8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b8d9dcaec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1b060a842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52165a2f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1725f4c86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e6b47e01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7f841754e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19380e2be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fc3432018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47 743 499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48 618 132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brg@brg.no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