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89909df01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89783fc1c4bb2"/>
  </p:sldMasterIdLst>
  <p:sldIdLst>
    <p:sldId xmlns:r="http://schemas.openxmlformats.org/officeDocument/2006/relationships" id="256" r:id="R5f7426409bd74fd1"/>
    <p:sldId xmlns:r="http://schemas.openxmlformats.org/officeDocument/2006/relationships" id="257" r:id="R3c328b4c822447d3"/>
    <p:sldId xmlns:r="http://schemas.openxmlformats.org/officeDocument/2006/relationships" id="258" r:id="R8a20ac0bcc354000"/>
    <p:sldId xmlns:r="http://schemas.openxmlformats.org/officeDocument/2006/relationships" id="259" r:id="R15a0e49545614f07"/>
    <p:sldId xmlns:r="http://schemas.openxmlformats.org/officeDocument/2006/relationships" id="260" r:id="Rb5bda6a7242542b0"/>
    <p:sldId xmlns:r="http://schemas.openxmlformats.org/officeDocument/2006/relationships" id="261" r:id="Rc8732a25e62b4b65"/>
    <p:sldId xmlns:r="http://schemas.openxmlformats.org/officeDocument/2006/relationships" id="262" r:id="R50c68354172342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89783fc1c4bb2" /><Relationship Type="http://schemas.openxmlformats.org/officeDocument/2006/relationships/slide" Target="/ppt/slides/slide1.xml" Id="R5f7426409bd74fd1" /><Relationship Type="http://schemas.openxmlformats.org/officeDocument/2006/relationships/slide" Target="/ppt/slides/slide2.xml" Id="R3c328b4c822447d3" /><Relationship Type="http://schemas.openxmlformats.org/officeDocument/2006/relationships/slide" Target="/ppt/slides/slide3.xml" Id="R8a20ac0bcc354000" /><Relationship Type="http://schemas.openxmlformats.org/officeDocument/2006/relationships/slide" Target="/ppt/slides/slide4.xml" Id="R15a0e49545614f07" /><Relationship Type="http://schemas.openxmlformats.org/officeDocument/2006/relationships/slide" Target="/ppt/slides/slide5.xml" Id="Rb5bda6a7242542b0" /><Relationship Type="http://schemas.openxmlformats.org/officeDocument/2006/relationships/slide" Target="/ppt/slides/slide6.xml" Id="Rc8732a25e62b4b65" /><Relationship Type="http://schemas.openxmlformats.org/officeDocument/2006/relationships/slide" Target="/ppt/slides/slide7.xml" Id="R50c68354172342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bbfb0110c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f3db6ad3147e5" /><Relationship Type="http://schemas.openxmlformats.org/officeDocument/2006/relationships/theme" Target="/ppt/slideMasters/theme/theme1.xml" Id="R279cbbd28bab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f3db6ad31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ca1069e0e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35ff6d51b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afcc4ae4b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1b76bc701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d8f068953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b2acba7784a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554a59bbf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ØKONOMI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ØKONOMI CONSULT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12 825 240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2 107 869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6 753 073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TRYGVE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TDS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TP-INVEST AS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982 597 560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