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e6182f4e3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882c9ef094780"/>
  </p:sldMasterIdLst>
  <p:sldIdLst>
    <p:sldId xmlns:r="http://schemas.openxmlformats.org/officeDocument/2006/relationships" id="256" r:id="R0ad4cc1a2e984a8a"/>
    <p:sldId xmlns:r="http://schemas.openxmlformats.org/officeDocument/2006/relationships" id="257" r:id="Rb2af5209b1164088"/>
    <p:sldId xmlns:r="http://schemas.openxmlformats.org/officeDocument/2006/relationships" id="258" r:id="R7a918762a0924457"/>
    <p:sldId xmlns:r="http://schemas.openxmlformats.org/officeDocument/2006/relationships" id="259" r:id="Rffdb4bc160fc4736"/>
    <p:sldId xmlns:r="http://schemas.openxmlformats.org/officeDocument/2006/relationships" id="260" r:id="Reea6283a4e6c4197"/>
    <p:sldId xmlns:r="http://schemas.openxmlformats.org/officeDocument/2006/relationships" id="261" r:id="R4b040434edb24a2e"/>
    <p:sldId xmlns:r="http://schemas.openxmlformats.org/officeDocument/2006/relationships" id="262" r:id="R385ab03698ba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882c9ef094780" /><Relationship Type="http://schemas.openxmlformats.org/officeDocument/2006/relationships/slide" Target="/ppt/slides/slide1.xml" Id="R0ad4cc1a2e984a8a" /><Relationship Type="http://schemas.openxmlformats.org/officeDocument/2006/relationships/slide" Target="/ppt/slides/slide2.xml" Id="Rb2af5209b1164088" /><Relationship Type="http://schemas.openxmlformats.org/officeDocument/2006/relationships/slide" Target="/ppt/slides/slide3.xml" Id="R7a918762a0924457" /><Relationship Type="http://schemas.openxmlformats.org/officeDocument/2006/relationships/slide" Target="/ppt/slides/slide4.xml" Id="Rffdb4bc160fc4736" /><Relationship Type="http://schemas.openxmlformats.org/officeDocument/2006/relationships/slide" Target="/ppt/slides/slide5.xml" Id="Reea6283a4e6c4197" /><Relationship Type="http://schemas.openxmlformats.org/officeDocument/2006/relationships/slide" Target="/ppt/slides/slide6.xml" Id="R4b040434edb24a2e" /><Relationship Type="http://schemas.openxmlformats.org/officeDocument/2006/relationships/slide" Target="/ppt/slides/slide7.xml" Id="R385ab03698ba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52fc57d55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665c5e6944916" /><Relationship Type="http://schemas.openxmlformats.org/officeDocument/2006/relationships/theme" Target="/ppt/slideMasters/theme/theme1.xml" Id="Rc233df137a15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665c5e694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4caa55b08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36917b676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3a2fb937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e13599ce2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508d8a0f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cfcf60a53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b427a550f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GLASSPAPER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GLASSPAPER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GLASSPAPER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GLASSPAPER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GLASSPAPER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GLASSPAPER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12 161 325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9 024 017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GLASSPAPER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BOTHEO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SATO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ELEVATOR PITCH AS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GROUP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HARALD BAKKEJORD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LEESJ AS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GLASSPAPER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24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www.glasspaper.no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982 702 518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GLASSPAPER GROUP AS</a:t>
            </a:r>
          </a:p>
        </p:txBody>
      </p:sp>
    </p:spTree>
  </p:cSld>
  <p:clrMapOvr>
    <a:masterClrMapping xmlns:a="http://schemas.openxmlformats.org/drawingml/2006/main"/>
  </p:clrMapOvr>
</p:sld>
</file>