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775d36538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02d9003d5477c"/>
  </p:sldMasterIdLst>
  <p:sldIdLst>
    <p:sldId xmlns:r="http://schemas.openxmlformats.org/officeDocument/2006/relationships" id="256" r:id="Rf1e5d43746294437"/>
    <p:sldId xmlns:r="http://schemas.openxmlformats.org/officeDocument/2006/relationships" id="257" r:id="Re2efcf38e8c34483"/>
    <p:sldId xmlns:r="http://schemas.openxmlformats.org/officeDocument/2006/relationships" id="258" r:id="R7088b8a4648646db"/>
    <p:sldId xmlns:r="http://schemas.openxmlformats.org/officeDocument/2006/relationships" id="259" r:id="R1f2cfdbcf3884d30"/>
    <p:sldId xmlns:r="http://schemas.openxmlformats.org/officeDocument/2006/relationships" id="260" r:id="Rcb58a214c35f487a"/>
    <p:sldId xmlns:r="http://schemas.openxmlformats.org/officeDocument/2006/relationships" id="261" r:id="R7f7e95f4c2b9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02d9003d5477c" /><Relationship Type="http://schemas.openxmlformats.org/officeDocument/2006/relationships/slide" Target="/ppt/slides/slide1.xml" Id="Rf1e5d43746294437" /><Relationship Type="http://schemas.openxmlformats.org/officeDocument/2006/relationships/slide" Target="/ppt/slides/slide2.xml" Id="Re2efcf38e8c34483" /><Relationship Type="http://schemas.openxmlformats.org/officeDocument/2006/relationships/slide" Target="/ppt/slides/slide3.xml" Id="R7088b8a4648646db" /><Relationship Type="http://schemas.openxmlformats.org/officeDocument/2006/relationships/slide" Target="/ppt/slides/slide4.xml" Id="R1f2cfdbcf3884d30" /><Relationship Type="http://schemas.openxmlformats.org/officeDocument/2006/relationships/slide" Target="/ppt/slides/slide5.xml" Id="Rcb58a214c35f487a" /><Relationship Type="http://schemas.openxmlformats.org/officeDocument/2006/relationships/slide" Target="/ppt/slides/slide6.xml" Id="R7f7e95f4c2b9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6336fb77c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39e9f1774395" /><Relationship Type="http://schemas.openxmlformats.org/officeDocument/2006/relationships/theme" Target="/ppt/slideMasters/theme/theme1.xml" Id="R8eb0be5bb350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939e9f177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cf080a35b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0ce487737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2cfed860d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b3e1db7d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4f399c089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e3db398e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