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346fc21ba344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5b2b7029ba4ad9"/>
  </p:sldMasterIdLst>
  <p:sldIdLst>
    <p:sldId xmlns:r="http://schemas.openxmlformats.org/officeDocument/2006/relationships" id="256" r:id="R348eec1d8f3f41e0"/>
    <p:sldId xmlns:r="http://schemas.openxmlformats.org/officeDocument/2006/relationships" id="257" r:id="R7695c5713e874486"/>
    <p:sldId xmlns:r="http://schemas.openxmlformats.org/officeDocument/2006/relationships" id="258" r:id="Rb5abba5b8a0a4b33"/>
    <p:sldId xmlns:r="http://schemas.openxmlformats.org/officeDocument/2006/relationships" id="259" r:id="Rf3c3f63f0fc64a38"/>
    <p:sldId xmlns:r="http://schemas.openxmlformats.org/officeDocument/2006/relationships" id="260" r:id="R52e1ac654eb94290"/>
    <p:sldId xmlns:r="http://schemas.openxmlformats.org/officeDocument/2006/relationships" id="261" r:id="R5b55f583905b4646"/>
    <p:sldId xmlns:r="http://schemas.openxmlformats.org/officeDocument/2006/relationships" id="262" r:id="R0514e1bd6df245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b2b7029ba4ad9" /><Relationship Type="http://schemas.openxmlformats.org/officeDocument/2006/relationships/slide" Target="/ppt/slides/slide1.xml" Id="R348eec1d8f3f41e0" /><Relationship Type="http://schemas.openxmlformats.org/officeDocument/2006/relationships/slide" Target="/ppt/slides/slide2.xml" Id="R7695c5713e874486" /><Relationship Type="http://schemas.openxmlformats.org/officeDocument/2006/relationships/slide" Target="/ppt/slides/slide3.xml" Id="Rb5abba5b8a0a4b33" /><Relationship Type="http://schemas.openxmlformats.org/officeDocument/2006/relationships/slide" Target="/ppt/slides/slide4.xml" Id="Rf3c3f63f0fc64a38" /><Relationship Type="http://schemas.openxmlformats.org/officeDocument/2006/relationships/slide" Target="/ppt/slides/slide5.xml" Id="R52e1ac654eb94290" /><Relationship Type="http://schemas.openxmlformats.org/officeDocument/2006/relationships/slide" Target="/ppt/slides/slide6.xml" Id="R5b55f583905b4646" /><Relationship Type="http://schemas.openxmlformats.org/officeDocument/2006/relationships/slide" Target="/ppt/slides/slide7.xml" Id="R0514e1bd6df245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d37cc0d4aa40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1c93934904db0" /><Relationship Type="http://schemas.openxmlformats.org/officeDocument/2006/relationships/theme" Target="/ppt/slideMasters/theme/theme1.xml" Id="R714ac7dcf96c49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41c93934904d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64e35b5bc46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ddc976b9848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4a017c4ac4f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26f1d7b7146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fea3e94f547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4909f5b7d4e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e485e963a42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KRICO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−1 208 041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624 745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29 082 369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29 173 228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ARNE ADOLFSEN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kristoffer.adolfsen@hotmail.com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982 714 303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KRICO INVEST AS</a:t>
            </a:r>
          </a:p>
        </p:txBody>
      </p:sp>
    </p:spTree>
  </p:cSld>
  <p:clrMapOvr>
    <a:masterClrMapping xmlns:a="http://schemas.openxmlformats.org/drawingml/2006/main"/>
  </p:clrMapOvr>
</p:sld>
</file>