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aa65d7f1d42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ace25d9e54489"/>
  </p:sldMasterIdLst>
  <p:sldIdLst>
    <p:sldId xmlns:r="http://schemas.openxmlformats.org/officeDocument/2006/relationships" id="256" r:id="Rc66d58e076624a18"/>
    <p:sldId xmlns:r="http://schemas.openxmlformats.org/officeDocument/2006/relationships" id="257" r:id="R9562525332da4275"/>
    <p:sldId xmlns:r="http://schemas.openxmlformats.org/officeDocument/2006/relationships" id="258" r:id="R9f40ef34a71446a4"/>
    <p:sldId xmlns:r="http://schemas.openxmlformats.org/officeDocument/2006/relationships" id="259" r:id="Rf61b3a58beca430f"/>
    <p:sldId xmlns:r="http://schemas.openxmlformats.org/officeDocument/2006/relationships" id="260" r:id="R4bb71921e7674933"/>
    <p:sldId xmlns:r="http://schemas.openxmlformats.org/officeDocument/2006/relationships" id="261" r:id="R4ea9ec074a664831"/>
    <p:sldId xmlns:r="http://schemas.openxmlformats.org/officeDocument/2006/relationships" id="262" r:id="R52710d148446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ace25d9e54489" /><Relationship Type="http://schemas.openxmlformats.org/officeDocument/2006/relationships/slide" Target="/ppt/slides/slide1.xml" Id="Rc66d58e076624a18" /><Relationship Type="http://schemas.openxmlformats.org/officeDocument/2006/relationships/slide" Target="/ppt/slides/slide2.xml" Id="R9562525332da4275" /><Relationship Type="http://schemas.openxmlformats.org/officeDocument/2006/relationships/slide" Target="/ppt/slides/slide3.xml" Id="R9f40ef34a71446a4" /><Relationship Type="http://schemas.openxmlformats.org/officeDocument/2006/relationships/slide" Target="/ppt/slides/slide4.xml" Id="Rf61b3a58beca430f" /><Relationship Type="http://schemas.openxmlformats.org/officeDocument/2006/relationships/slide" Target="/ppt/slides/slide5.xml" Id="R4bb71921e7674933" /><Relationship Type="http://schemas.openxmlformats.org/officeDocument/2006/relationships/slide" Target="/ppt/slides/slide6.xml" Id="R4ea9ec074a664831" /><Relationship Type="http://schemas.openxmlformats.org/officeDocument/2006/relationships/slide" Target="/ppt/slides/slide7.xml" Id="R52710d148446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297a10f9a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b60d1058647b3" /><Relationship Type="http://schemas.openxmlformats.org/officeDocument/2006/relationships/theme" Target="/ppt/slideMasters/theme/theme1.xml" Id="R138f469280e342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6b60d10586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d82f8aeb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4d82b495a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912813bc6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fe3bf7283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dfca87f74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21d2c091049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4454bd71c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KENCO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−576 409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−1 025 384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19 728 826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21 976 277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ANDRE ADOLFSEN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Huus'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982 716 543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KENCO INVEST AS</a:t>
            </a:r>
          </a:p>
        </p:txBody>
      </p:sp>
    </p:spTree>
  </p:cSld>
  <p:clrMapOvr>
    <a:masterClrMapping xmlns:a="http://schemas.openxmlformats.org/drawingml/2006/main"/>
  </p:clrMapOvr>
</p:sld>
</file>