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60244a71af42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9ce81e86764792"/>
  </p:sldMasterIdLst>
  <p:sldIdLst>
    <p:sldId xmlns:r="http://schemas.openxmlformats.org/officeDocument/2006/relationships" id="256" r:id="Rec4fccd5bfe04f91"/>
    <p:sldId xmlns:r="http://schemas.openxmlformats.org/officeDocument/2006/relationships" id="257" r:id="Ra8b126957ef84033"/>
    <p:sldId xmlns:r="http://schemas.openxmlformats.org/officeDocument/2006/relationships" id="258" r:id="R7aeea4eacc594c46"/>
    <p:sldId xmlns:r="http://schemas.openxmlformats.org/officeDocument/2006/relationships" id="259" r:id="R2a6c2bd76d2c4b80"/>
    <p:sldId xmlns:r="http://schemas.openxmlformats.org/officeDocument/2006/relationships" id="260" r:id="R399756f23c604f3f"/>
    <p:sldId xmlns:r="http://schemas.openxmlformats.org/officeDocument/2006/relationships" id="261" r:id="Rad66ac39e9474b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ce81e86764792" /><Relationship Type="http://schemas.openxmlformats.org/officeDocument/2006/relationships/slide" Target="/ppt/slides/slide1.xml" Id="Rec4fccd5bfe04f91" /><Relationship Type="http://schemas.openxmlformats.org/officeDocument/2006/relationships/slide" Target="/ppt/slides/slide2.xml" Id="Ra8b126957ef84033" /><Relationship Type="http://schemas.openxmlformats.org/officeDocument/2006/relationships/slide" Target="/ppt/slides/slide3.xml" Id="R7aeea4eacc594c46" /><Relationship Type="http://schemas.openxmlformats.org/officeDocument/2006/relationships/slide" Target="/ppt/slides/slide4.xml" Id="R2a6c2bd76d2c4b80" /><Relationship Type="http://schemas.openxmlformats.org/officeDocument/2006/relationships/slide" Target="/ppt/slides/slide5.xml" Id="R399756f23c604f3f" /><Relationship Type="http://schemas.openxmlformats.org/officeDocument/2006/relationships/slide" Target="/ppt/slides/slide6.xml" Id="Rad66ac39e9474b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88f7c9f8447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c091b55b641fa" /><Relationship Type="http://schemas.openxmlformats.org/officeDocument/2006/relationships/theme" Target="/ppt/slideMasters/theme/theme1.xml" Id="Rdbab1f60e48044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3c091b55b641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9d273c5dc4e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5401b082a49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a6dde9cd04c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5fb5ec24642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a0a86e1514e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c3a6909d649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JBF SPAREBANK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JBF SPAREBANK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60,7 %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JERNBANEFORBUND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JERNBANEETATENS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LOKOMOTIVMANNSFORBUND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STUBBERUD INGAR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Rosenkrantz'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62 26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www.jbf.no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982 719 445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JBF SPAREBANK AS</a:t>
            </a:r>
          </a:p>
        </p:txBody>
      </p:sp>
    </p:spTree>
  </p:cSld>
  <p:clrMapOvr>
    <a:masterClrMapping xmlns:a="http://schemas.openxmlformats.org/drawingml/2006/main"/>
  </p:clrMapOvr>
</p:sld>
</file>