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13736862254e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8faa717d954bcc"/>
  </p:sldMasterIdLst>
  <p:sldIdLst>
    <p:sldId xmlns:r="http://schemas.openxmlformats.org/officeDocument/2006/relationships" id="256" r:id="R8d25470bcfe54bc7"/>
    <p:sldId xmlns:r="http://schemas.openxmlformats.org/officeDocument/2006/relationships" id="257" r:id="R7b3ec4b2ba604c31"/>
    <p:sldId xmlns:r="http://schemas.openxmlformats.org/officeDocument/2006/relationships" id="258" r:id="Rd3130de210f84ef6"/>
    <p:sldId xmlns:r="http://schemas.openxmlformats.org/officeDocument/2006/relationships" id="259" r:id="R1e9f60a076e14fb7"/>
    <p:sldId xmlns:r="http://schemas.openxmlformats.org/officeDocument/2006/relationships" id="260" r:id="Rff31a7cbc0fd479d"/>
    <p:sldId xmlns:r="http://schemas.openxmlformats.org/officeDocument/2006/relationships" id="261" r:id="R5ef063edd6d742d3"/>
    <p:sldId xmlns:r="http://schemas.openxmlformats.org/officeDocument/2006/relationships" id="262" r:id="R53039122bd76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faa717d954bcc" /><Relationship Type="http://schemas.openxmlformats.org/officeDocument/2006/relationships/slide" Target="/ppt/slides/slide1.xml" Id="R8d25470bcfe54bc7" /><Relationship Type="http://schemas.openxmlformats.org/officeDocument/2006/relationships/slide" Target="/ppt/slides/slide2.xml" Id="R7b3ec4b2ba604c31" /><Relationship Type="http://schemas.openxmlformats.org/officeDocument/2006/relationships/slide" Target="/ppt/slides/slide3.xml" Id="Rd3130de210f84ef6" /><Relationship Type="http://schemas.openxmlformats.org/officeDocument/2006/relationships/slide" Target="/ppt/slides/slide4.xml" Id="R1e9f60a076e14fb7" /><Relationship Type="http://schemas.openxmlformats.org/officeDocument/2006/relationships/slide" Target="/ppt/slides/slide5.xml" Id="Rff31a7cbc0fd479d" /><Relationship Type="http://schemas.openxmlformats.org/officeDocument/2006/relationships/slide" Target="/ppt/slides/slide6.xml" Id="R5ef063edd6d742d3" /><Relationship Type="http://schemas.openxmlformats.org/officeDocument/2006/relationships/slide" Target="/ppt/slides/slide7.xml" Id="R53039122bd76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ca47a35004c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51b5ea566477e" /><Relationship Type="http://schemas.openxmlformats.org/officeDocument/2006/relationships/theme" Target="/ppt/slideMasters/theme/theme1.xml" Id="R597ba263f3264e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951b5ea56647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53bddc42042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11262610e4b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74269ad2b4a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c0c8121ad49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de4dc4c774f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e04323b8644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637b565d841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HATHON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HATHON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5 618 475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−20 600 554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5 491 347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711 760 861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746 851 514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LAMPONI INVESTMENTS AS  –  34,6 %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HALGRIM THON  –  33,9 %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JOMMA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LAMPONI INVESTMENTS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JOMMA AS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982 733 111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