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dca08d4f5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f7d121c094870"/>
  </p:sldMasterIdLst>
  <p:sldIdLst>
    <p:sldId xmlns:r="http://schemas.openxmlformats.org/officeDocument/2006/relationships" id="256" r:id="Rb4bac50df25041de"/>
    <p:sldId xmlns:r="http://schemas.openxmlformats.org/officeDocument/2006/relationships" id="257" r:id="R2244d5f25e7848ac"/>
    <p:sldId xmlns:r="http://schemas.openxmlformats.org/officeDocument/2006/relationships" id="258" r:id="R2dac920276b8465e"/>
    <p:sldId xmlns:r="http://schemas.openxmlformats.org/officeDocument/2006/relationships" id="259" r:id="Rb5b81b4534e24331"/>
    <p:sldId xmlns:r="http://schemas.openxmlformats.org/officeDocument/2006/relationships" id="260" r:id="R5893417d03a24dee"/>
    <p:sldId xmlns:r="http://schemas.openxmlformats.org/officeDocument/2006/relationships" id="261" r:id="Rdd2cf1c094934790"/>
    <p:sldId xmlns:r="http://schemas.openxmlformats.org/officeDocument/2006/relationships" id="262" r:id="Rfafe22bf10cc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f7d121c094870" /><Relationship Type="http://schemas.openxmlformats.org/officeDocument/2006/relationships/slide" Target="/ppt/slides/slide1.xml" Id="Rb4bac50df25041de" /><Relationship Type="http://schemas.openxmlformats.org/officeDocument/2006/relationships/slide" Target="/ppt/slides/slide2.xml" Id="R2244d5f25e7848ac" /><Relationship Type="http://schemas.openxmlformats.org/officeDocument/2006/relationships/slide" Target="/ppt/slides/slide3.xml" Id="R2dac920276b8465e" /><Relationship Type="http://schemas.openxmlformats.org/officeDocument/2006/relationships/slide" Target="/ppt/slides/slide4.xml" Id="Rb5b81b4534e24331" /><Relationship Type="http://schemas.openxmlformats.org/officeDocument/2006/relationships/slide" Target="/ppt/slides/slide5.xml" Id="R5893417d03a24dee" /><Relationship Type="http://schemas.openxmlformats.org/officeDocument/2006/relationships/slide" Target="/ppt/slides/slide6.xml" Id="Rdd2cf1c094934790" /><Relationship Type="http://schemas.openxmlformats.org/officeDocument/2006/relationships/slide" Target="/ppt/slides/slide7.xml" Id="Rfafe22bf10cc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89d34bee0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77a6ff9644da" /><Relationship Type="http://schemas.openxmlformats.org/officeDocument/2006/relationships/theme" Target="/ppt/slideMasters/theme/theme1.xml" Id="Rb729534c94a5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877a6ff96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b88a8290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18faa34e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c8f090fa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d7bb3c52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6ec03c23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7630632b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5203b183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