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7c054e9e9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7820cc75144f4"/>
  </p:sldMasterIdLst>
  <p:sldIdLst>
    <p:sldId xmlns:r="http://schemas.openxmlformats.org/officeDocument/2006/relationships" id="256" r:id="Rc41191ad46504769"/>
    <p:sldId xmlns:r="http://schemas.openxmlformats.org/officeDocument/2006/relationships" id="257" r:id="R293e2099d31d4890"/>
    <p:sldId xmlns:r="http://schemas.openxmlformats.org/officeDocument/2006/relationships" id="258" r:id="R1b236fb599114936"/>
    <p:sldId xmlns:r="http://schemas.openxmlformats.org/officeDocument/2006/relationships" id="259" r:id="Rec2cd4fb84914dbd"/>
    <p:sldId xmlns:r="http://schemas.openxmlformats.org/officeDocument/2006/relationships" id="260" r:id="R82a0717079b847a5"/>
    <p:sldId xmlns:r="http://schemas.openxmlformats.org/officeDocument/2006/relationships" id="261" r:id="Rab5cfbece35a426c"/>
    <p:sldId xmlns:r="http://schemas.openxmlformats.org/officeDocument/2006/relationships" id="262" r:id="R6892c550f699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7820cc75144f4" /><Relationship Type="http://schemas.openxmlformats.org/officeDocument/2006/relationships/slide" Target="/ppt/slides/slide1.xml" Id="Rc41191ad46504769" /><Relationship Type="http://schemas.openxmlformats.org/officeDocument/2006/relationships/slide" Target="/ppt/slides/slide2.xml" Id="R293e2099d31d4890" /><Relationship Type="http://schemas.openxmlformats.org/officeDocument/2006/relationships/slide" Target="/ppt/slides/slide3.xml" Id="R1b236fb599114936" /><Relationship Type="http://schemas.openxmlformats.org/officeDocument/2006/relationships/slide" Target="/ppt/slides/slide4.xml" Id="Rec2cd4fb84914dbd" /><Relationship Type="http://schemas.openxmlformats.org/officeDocument/2006/relationships/slide" Target="/ppt/slides/slide5.xml" Id="R82a0717079b847a5" /><Relationship Type="http://schemas.openxmlformats.org/officeDocument/2006/relationships/slide" Target="/ppt/slides/slide6.xml" Id="Rab5cfbece35a426c" /><Relationship Type="http://schemas.openxmlformats.org/officeDocument/2006/relationships/slide" Target="/ppt/slides/slide7.xml" Id="R6892c550f699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7e4acff4c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9b8da0b9d4b7b" /><Relationship Type="http://schemas.openxmlformats.org/officeDocument/2006/relationships/theme" Target="/ppt/slideMasters/theme/theme1.xml" Id="R686549109a33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9b8da0b9d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d999bfbb443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09aaf248b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d934cd89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90af2325c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142a1d90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f4ddb7e3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7a3c40aaf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