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1ae0e4f578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751203a594216"/>
  </p:sldMasterIdLst>
  <p:sldIdLst>
    <p:sldId xmlns:r="http://schemas.openxmlformats.org/officeDocument/2006/relationships" id="256" r:id="Re1c943a35c9744f4"/>
    <p:sldId xmlns:r="http://schemas.openxmlformats.org/officeDocument/2006/relationships" id="257" r:id="R58220d86933f47ea"/>
    <p:sldId xmlns:r="http://schemas.openxmlformats.org/officeDocument/2006/relationships" id="258" r:id="R6d0881c93681427a"/>
    <p:sldId xmlns:r="http://schemas.openxmlformats.org/officeDocument/2006/relationships" id="259" r:id="Ra3c418af2b7b4b26"/>
    <p:sldId xmlns:r="http://schemas.openxmlformats.org/officeDocument/2006/relationships" id="260" r:id="R63c32dd1b41f4170"/>
    <p:sldId xmlns:r="http://schemas.openxmlformats.org/officeDocument/2006/relationships" id="261" r:id="Rb72bfdd56b8a460f"/>
    <p:sldId xmlns:r="http://schemas.openxmlformats.org/officeDocument/2006/relationships" id="262" r:id="R328389103d0849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751203a594216" /><Relationship Type="http://schemas.openxmlformats.org/officeDocument/2006/relationships/slide" Target="/ppt/slides/slide1.xml" Id="Re1c943a35c9744f4" /><Relationship Type="http://schemas.openxmlformats.org/officeDocument/2006/relationships/slide" Target="/ppt/slides/slide2.xml" Id="R58220d86933f47ea" /><Relationship Type="http://schemas.openxmlformats.org/officeDocument/2006/relationships/slide" Target="/ppt/slides/slide3.xml" Id="R6d0881c93681427a" /><Relationship Type="http://schemas.openxmlformats.org/officeDocument/2006/relationships/slide" Target="/ppt/slides/slide4.xml" Id="Ra3c418af2b7b4b26" /><Relationship Type="http://schemas.openxmlformats.org/officeDocument/2006/relationships/slide" Target="/ppt/slides/slide5.xml" Id="R63c32dd1b41f4170" /><Relationship Type="http://schemas.openxmlformats.org/officeDocument/2006/relationships/slide" Target="/ppt/slides/slide6.xml" Id="Rb72bfdd56b8a460f" /><Relationship Type="http://schemas.openxmlformats.org/officeDocument/2006/relationships/slide" Target="/ppt/slides/slide7.xml" Id="R328389103d0849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e4d23135848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6178d7074979" /><Relationship Type="http://schemas.openxmlformats.org/officeDocument/2006/relationships/theme" Target="/ppt/slideMasters/theme/theme1.xml" Id="Rbf5a8ef5de57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56178d70749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d6c98a23244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4989d933d46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f91f0ea04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0e5c3d908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9983f534e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8341c850b4d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6ea4f3204c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 PENSJONSFORSIKRING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PENSJONSFORSIKRING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18 802 000 000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14 469 000 000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156 481 000 000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KOMMUNE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982 759 412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 PENSJONSFORSIKRING AS</a:t>
            </a:r>
          </a:p>
        </p:txBody>
      </p:sp>
    </p:spTree>
  </p:cSld>
  <p:clrMapOvr>
    <a:masterClrMapping xmlns:a="http://schemas.openxmlformats.org/drawingml/2006/main"/>
  </p:clrMapOvr>
</p:sld>
</file>