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529ea873ee48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58849e34c54084"/>
  </p:sldMasterIdLst>
  <p:sldIdLst>
    <p:sldId xmlns:r="http://schemas.openxmlformats.org/officeDocument/2006/relationships" id="256" r:id="R349e6276a71b46bf"/>
    <p:sldId xmlns:r="http://schemas.openxmlformats.org/officeDocument/2006/relationships" id="257" r:id="R50ad018ca48b4d4f"/>
    <p:sldId xmlns:r="http://schemas.openxmlformats.org/officeDocument/2006/relationships" id="258" r:id="R641444ff2dc04e64"/>
    <p:sldId xmlns:r="http://schemas.openxmlformats.org/officeDocument/2006/relationships" id="259" r:id="R180e296c94974cd8"/>
    <p:sldId xmlns:r="http://schemas.openxmlformats.org/officeDocument/2006/relationships" id="260" r:id="R02e6104f47d84a4e"/>
    <p:sldId xmlns:r="http://schemas.openxmlformats.org/officeDocument/2006/relationships" id="261" r:id="R6897923992114f36"/>
    <p:sldId xmlns:r="http://schemas.openxmlformats.org/officeDocument/2006/relationships" id="262" r:id="Rc97d254459f241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58849e34c54084" /><Relationship Type="http://schemas.openxmlformats.org/officeDocument/2006/relationships/slide" Target="/ppt/slides/slide1.xml" Id="R349e6276a71b46bf" /><Relationship Type="http://schemas.openxmlformats.org/officeDocument/2006/relationships/slide" Target="/ppt/slides/slide2.xml" Id="R50ad018ca48b4d4f" /><Relationship Type="http://schemas.openxmlformats.org/officeDocument/2006/relationships/slide" Target="/ppt/slides/slide3.xml" Id="R641444ff2dc04e64" /><Relationship Type="http://schemas.openxmlformats.org/officeDocument/2006/relationships/slide" Target="/ppt/slides/slide4.xml" Id="R180e296c94974cd8" /><Relationship Type="http://schemas.openxmlformats.org/officeDocument/2006/relationships/slide" Target="/ppt/slides/slide5.xml" Id="R02e6104f47d84a4e" /><Relationship Type="http://schemas.openxmlformats.org/officeDocument/2006/relationships/slide" Target="/ppt/slides/slide6.xml" Id="R6897923992114f36" /><Relationship Type="http://schemas.openxmlformats.org/officeDocument/2006/relationships/slide" Target="/ppt/slides/slide7.xml" Id="Rc97d254459f241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04c8c1bfbd47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f86a9a93f4ff3" /><Relationship Type="http://schemas.openxmlformats.org/officeDocument/2006/relationships/theme" Target="/ppt/slideMasters/theme/theme1.xml" Id="Rc49bcdc6652c43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5f86a9a93f4f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89d6e743840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d62aacfe643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0ff502ccf4e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0176901c948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b9bc9ced14b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6ac937f2e48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a1e1854df4f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TRØNDER ØKONOMI AS ble etablert [år] og holder til i Jakobsli.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−199 617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1 168 777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14 565 639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14 965 639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FORSETH FRANK GEORG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Jakobslivegen 112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7059 Jakobsli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frank@tronderokonomi.no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982 767 083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