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55fdf0c53846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170efc73cb4e47"/>
  </p:sldMasterIdLst>
  <p:sldIdLst>
    <p:sldId xmlns:r="http://schemas.openxmlformats.org/officeDocument/2006/relationships" id="256" r:id="Re414bfa483564de3"/>
    <p:sldId xmlns:r="http://schemas.openxmlformats.org/officeDocument/2006/relationships" id="257" r:id="Rb9eb55e3911d4d50"/>
    <p:sldId xmlns:r="http://schemas.openxmlformats.org/officeDocument/2006/relationships" id="258" r:id="R7158c17485174676"/>
    <p:sldId xmlns:r="http://schemas.openxmlformats.org/officeDocument/2006/relationships" id="259" r:id="R85876b03cd5344f2"/>
    <p:sldId xmlns:r="http://schemas.openxmlformats.org/officeDocument/2006/relationships" id="260" r:id="R1d1eb4c21342499b"/>
    <p:sldId xmlns:r="http://schemas.openxmlformats.org/officeDocument/2006/relationships" id="261" r:id="Rb5439f265d154217"/>
    <p:sldId xmlns:r="http://schemas.openxmlformats.org/officeDocument/2006/relationships" id="262" r:id="Rd41a919056414f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70efc73cb4e47" /><Relationship Type="http://schemas.openxmlformats.org/officeDocument/2006/relationships/slide" Target="/ppt/slides/slide1.xml" Id="Re414bfa483564de3" /><Relationship Type="http://schemas.openxmlformats.org/officeDocument/2006/relationships/slide" Target="/ppt/slides/slide2.xml" Id="Rb9eb55e3911d4d50" /><Relationship Type="http://schemas.openxmlformats.org/officeDocument/2006/relationships/slide" Target="/ppt/slides/slide3.xml" Id="R7158c17485174676" /><Relationship Type="http://schemas.openxmlformats.org/officeDocument/2006/relationships/slide" Target="/ppt/slides/slide4.xml" Id="R85876b03cd5344f2" /><Relationship Type="http://schemas.openxmlformats.org/officeDocument/2006/relationships/slide" Target="/ppt/slides/slide5.xml" Id="R1d1eb4c21342499b" /><Relationship Type="http://schemas.openxmlformats.org/officeDocument/2006/relationships/slide" Target="/ppt/slides/slide6.xml" Id="Rb5439f265d154217" /><Relationship Type="http://schemas.openxmlformats.org/officeDocument/2006/relationships/slide" Target="/ppt/slides/slide7.xml" Id="Rd41a919056414f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9b42be4e349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7914dc76845bc" /><Relationship Type="http://schemas.openxmlformats.org/officeDocument/2006/relationships/theme" Target="/ppt/slideMasters/theme/theme1.xml" Id="R5130f7a507d1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47914dc768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81c25f344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fc80b55df47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7775841bf4d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f8f018c0444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37b993f554b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7f50d3cb94e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b29ca4f49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IVAR LØGE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LØGE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−3 917 237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146 526 318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1 130 309 774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1 267 139 826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LØGE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Stangåsveien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71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982 775 183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