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a177db8cc940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71d05414d44d7d"/>
  </p:sldMasterIdLst>
  <p:sldIdLst>
    <p:sldId xmlns:r="http://schemas.openxmlformats.org/officeDocument/2006/relationships" id="256" r:id="R2069bd7d273d4950"/>
    <p:sldId xmlns:r="http://schemas.openxmlformats.org/officeDocument/2006/relationships" id="257" r:id="R4c7eec9047be43e2"/>
    <p:sldId xmlns:r="http://schemas.openxmlformats.org/officeDocument/2006/relationships" id="258" r:id="Rcb47fa8f51e54808"/>
    <p:sldId xmlns:r="http://schemas.openxmlformats.org/officeDocument/2006/relationships" id="259" r:id="R905023e7f922438b"/>
    <p:sldId xmlns:r="http://schemas.openxmlformats.org/officeDocument/2006/relationships" id="260" r:id="R5c1a6f5768a343d9"/>
    <p:sldId xmlns:r="http://schemas.openxmlformats.org/officeDocument/2006/relationships" id="261" r:id="Rbb23c034fe814f08"/>
    <p:sldId xmlns:r="http://schemas.openxmlformats.org/officeDocument/2006/relationships" id="262" r:id="Rb518e7550a8148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71d05414d44d7d" /><Relationship Type="http://schemas.openxmlformats.org/officeDocument/2006/relationships/slide" Target="/ppt/slides/slide1.xml" Id="R2069bd7d273d4950" /><Relationship Type="http://schemas.openxmlformats.org/officeDocument/2006/relationships/slide" Target="/ppt/slides/slide2.xml" Id="R4c7eec9047be43e2" /><Relationship Type="http://schemas.openxmlformats.org/officeDocument/2006/relationships/slide" Target="/ppt/slides/slide3.xml" Id="Rcb47fa8f51e54808" /><Relationship Type="http://schemas.openxmlformats.org/officeDocument/2006/relationships/slide" Target="/ppt/slides/slide4.xml" Id="R905023e7f922438b" /><Relationship Type="http://schemas.openxmlformats.org/officeDocument/2006/relationships/slide" Target="/ppt/slides/slide5.xml" Id="R5c1a6f5768a343d9" /><Relationship Type="http://schemas.openxmlformats.org/officeDocument/2006/relationships/slide" Target="/ppt/slides/slide6.xml" Id="Rbb23c034fe814f08" /><Relationship Type="http://schemas.openxmlformats.org/officeDocument/2006/relationships/slide" Target="/ppt/slides/slide7.xml" Id="Rb518e7550a8148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d6058fd674b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e18956a084f20" /><Relationship Type="http://schemas.openxmlformats.org/officeDocument/2006/relationships/theme" Target="/ppt/slideMasters/theme/theme1.xml" Id="R015840b7dbd446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2e18956a084f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2141d7da44e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923a5c1604c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e5146feb04b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a06c736614c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128e7509d40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3c47eec0547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30d0c74b343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SINTRA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SINTRA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SINTRA FORVALTNING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SINTRA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SINTRA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SINTRA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−260 602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901 224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1 306 674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1 753 685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SINTRA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TØMTE INVEST DA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SINTRA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Tømtebakken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55 10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jan.isnaes@sintra.no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982 777 860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SINTRA FORVALTNING AS</a:t>
            </a:r>
          </a:p>
        </p:txBody>
      </p:sp>
    </p:spTree>
  </p:cSld>
  <p:clrMapOvr>
    <a:masterClrMapping xmlns:a="http://schemas.openxmlformats.org/drawingml/2006/main"/>
  </p:clrMapOvr>
</p:sld>
</file>