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e95377ab4546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b05cb84b8f4163"/>
  </p:sldMasterIdLst>
  <p:sldIdLst>
    <p:sldId xmlns:r="http://schemas.openxmlformats.org/officeDocument/2006/relationships" id="256" r:id="R4770a5e890ed4a9c"/>
    <p:sldId xmlns:r="http://schemas.openxmlformats.org/officeDocument/2006/relationships" id="257" r:id="Rc596f08ff041488a"/>
    <p:sldId xmlns:r="http://schemas.openxmlformats.org/officeDocument/2006/relationships" id="258" r:id="Redb9c3f9884d4d57"/>
    <p:sldId xmlns:r="http://schemas.openxmlformats.org/officeDocument/2006/relationships" id="259" r:id="Rf68c3e3216d5400a"/>
    <p:sldId xmlns:r="http://schemas.openxmlformats.org/officeDocument/2006/relationships" id="260" r:id="R08cca6e126c1464c"/>
    <p:sldId xmlns:r="http://schemas.openxmlformats.org/officeDocument/2006/relationships" id="261" r:id="Rd2d7b11a1c954d1a"/>
    <p:sldId xmlns:r="http://schemas.openxmlformats.org/officeDocument/2006/relationships" id="262" r:id="Rfc5321534845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05cb84b8f4163" /><Relationship Type="http://schemas.openxmlformats.org/officeDocument/2006/relationships/slide" Target="/ppt/slides/slide1.xml" Id="R4770a5e890ed4a9c" /><Relationship Type="http://schemas.openxmlformats.org/officeDocument/2006/relationships/slide" Target="/ppt/slides/slide2.xml" Id="Rc596f08ff041488a" /><Relationship Type="http://schemas.openxmlformats.org/officeDocument/2006/relationships/slide" Target="/ppt/slides/slide3.xml" Id="Redb9c3f9884d4d57" /><Relationship Type="http://schemas.openxmlformats.org/officeDocument/2006/relationships/slide" Target="/ppt/slides/slide4.xml" Id="Rf68c3e3216d5400a" /><Relationship Type="http://schemas.openxmlformats.org/officeDocument/2006/relationships/slide" Target="/ppt/slides/slide5.xml" Id="R08cca6e126c1464c" /><Relationship Type="http://schemas.openxmlformats.org/officeDocument/2006/relationships/slide" Target="/ppt/slides/slide6.xml" Id="Rd2d7b11a1c954d1a" /><Relationship Type="http://schemas.openxmlformats.org/officeDocument/2006/relationships/slide" Target="/ppt/slides/slide7.xml" Id="Rfc5321534845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418b039334b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e2f0b51344b24" /><Relationship Type="http://schemas.openxmlformats.org/officeDocument/2006/relationships/theme" Target="/ppt/slideMasters/theme/theme1.xml" Id="R572c3878199141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5e2f0b51344b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96a02416643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030cc60d14a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093f51a254c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69fff74bc48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da4d004bf4e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c1176898d4f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3c778d4e64b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PRELAS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17 311 873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25 743 504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LAILA SOFIE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PREBEN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PREFI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LAILA SOFIE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PREBEN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TROND ERLEND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43 80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982 783 968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