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6542d3f8bd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f409fbc2e7404b"/>
  </p:sldMasterIdLst>
  <p:sldIdLst>
    <p:sldId xmlns:r="http://schemas.openxmlformats.org/officeDocument/2006/relationships" id="256" r:id="Re1ceac4e44644203"/>
    <p:sldId xmlns:r="http://schemas.openxmlformats.org/officeDocument/2006/relationships" id="257" r:id="Ree6f404a6ba9466d"/>
    <p:sldId xmlns:r="http://schemas.openxmlformats.org/officeDocument/2006/relationships" id="258" r:id="Rae4b685baf09403b"/>
    <p:sldId xmlns:r="http://schemas.openxmlformats.org/officeDocument/2006/relationships" id="259" r:id="Rd57b22669190491c"/>
    <p:sldId xmlns:r="http://schemas.openxmlformats.org/officeDocument/2006/relationships" id="260" r:id="R8bdee176d0414a90"/>
    <p:sldId xmlns:r="http://schemas.openxmlformats.org/officeDocument/2006/relationships" id="261" r:id="R93934ca1d2f0450e"/>
    <p:sldId xmlns:r="http://schemas.openxmlformats.org/officeDocument/2006/relationships" id="262" r:id="Rb951b54d20bf4e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409fbc2e7404b" /><Relationship Type="http://schemas.openxmlformats.org/officeDocument/2006/relationships/slide" Target="/ppt/slides/slide1.xml" Id="Re1ceac4e44644203" /><Relationship Type="http://schemas.openxmlformats.org/officeDocument/2006/relationships/slide" Target="/ppt/slides/slide2.xml" Id="Ree6f404a6ba9466d" /><Relationship Type="http://schemas.openxmlformats.org/officeDocument/2006/relationships/slide" Target="/ppt/slides/slide3.xml" Id="Rae4b685baf09403b" /><Relationship Type="http://schemas.openxmlformats.org/officeDocument/2006/relationships/slide" Target="/ppt/slides/slide4.xml" Id="Rd57b22669190491c" /><Relationship Type="http://schemas.openxmlformats.org/officeDocument/2006/relationships/slide" Target="/ppt/slides/slide5.xml" Id="R8bdee176d0414a90" /><Relationship Type="http://schemas.openxmlformats.org/officeDocument/2006/relationships/slide" Target="/ppt/slides/slide6.xml" Id="R93934ca1d2f0450e" /><Relationship Type="http://schemas.openxmlformats.org/officeDocument/2006/relationships/slide" Target="/ppt/slides/slide7.xml" Id="Rb951b54d20bf4e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188851bcf4f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0bf9635ae4a48" /><Relationship Type="http://schemas.openxmlformats.org/officeDocument/2006/relationships/theme" Target="/ppt/slideMasters/theme/theme1.xml" Id="R84ec46f44344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0bf9635ae4a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217f3884d4f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64fd4c193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b935f3fd9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a9731ff3f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2eeb1ab6944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5024b404f4a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ed61bd0af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STEINERUD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4 298 857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114 463 629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352 948 590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RYGH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VICTORIA RYGH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VIDAR RYGH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982 784 425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