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4cffe6109645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47e94c09414e67"/>
  </p:sldMasterIdLst>
  <p:sldIdLst>
    <p:sldId xmlns:r="http://schemas.openxmlformats.org/officeDocument/2006/relationships" id="256" r:id="R1c1a75956b7b4f9b"/>
    <p:sldId xmlns:r="http://schemas.openxmlformats.org/officeDocument/2006/relationships" id="257" r:id="R974591bcd0a245e4"/>
    <p:sldId xmlns:r="http://schemas.openxmlformats.org/officeDocument/2006/relationships" id="258" r:id="R8e03372e32974b4b"/>
    <p:sldId xmlns:r="http://schemas.openxmlformats.org/officeDocument/2006/relationships" id="259" r:id="R35a0ff91caec4de7"/>
    <p:sldId xmlns:r="http://schemas.openxmlformats.org/officeDocument/2006/relationships" id="260" r:id="R3deec0d764be46a1"/>
    <p:sldId xmlns:r="http://schemas.openxmlformats.org/officeDocument/2006/relationships" id="261" r:id="R0d53e53d097f4a21"/>
    <p:sldId xmlns:r="http://schemas.openxmlformats.org/officeDocument/2006/relationships" id="262" r:id="Raa5ea6c23dc74c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47e94c09414e67" /><Relationship Type="http://schemas.openxmlformats.org/officeDocument/2006/relationships/slide" Target="/ppt/slides/slide1.xml" Id="R1c1a75956b7b4f9b" /><Relationship Type="http://schemas.openxmlformats.org/officeDocument/2006/relationships/slide" Target="/ppt/slides/slide2.xml" Id="R974591bcd0a245e4" /><Relationship Type="http://schemas.openxmlformats.org/officeDocument/2006/relationships/slide" Target="/ppt/slides/slide3.xml" Id="R8e03372e32974b4b" /><Relationship Type="http://schemas.openxmlformats.org/officeDocument/2006/relationships/slide" Target="/ppt/slides/slide4.xml" Id="R35a0ff91caec4de7" /><Relationship Type="http://schemas.openxmlformats.org/officeDocument/2006/relationships/slide" Target="/ppt/slides/slide5.xml" Id="R3deec0d764be46a1" /><Relationship Type="http://schemas.openxmlformats.org/officeDocument/2006/relationships/slide" Target="/ppt/slides/slide6.xml" Id="R0d53e53d097f4a21" /><Relationship Type="http://schemas.openxmlformats.org/officeDocument/2006/relationships/slide" Target="/ppt/slides/slide7.xml" Id="Raa5ea6c23dc74c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1e52c6185548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1f17080624ad2" /><Relationship Type="http://schemas.openxmlformats.org/officeDocument/2006/relationships/theme" Target="/ppt/slideMasters/theme/theme1.xml" Id="R87d008c7332b41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d1f17080624a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71b535d7d45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b5d5483e94b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ae0f3a2c34e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35c5e382649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35de4bd0741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4540dafd14d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e8959027d42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BOAN INVEST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6 305 185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8 774 775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17 188 874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BERGGREN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Preståsen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54 61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982 784 573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BOAN INVEST AS</a:t>
            </a:r>
          </a:p>
        </p:txBody>
      </p:sp>
    </p:spTree>
  </p:cSld>
  <p:clrMapOvr>
    <a:masterClrMapping xmlns:a="http://schemas.openxmlformats.org/drawingml/2006/main"/>
  </p:clrMapOvr>
</p:sld>
</file>