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7d3c23ffc1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c7d5a444e54ffc"/>
  </p:sldMasterIdLst>
  <p:sldIdLst>
    <p:sldId xmlns:r="http://schemas.openxmlformats.org/officeDocument/2006/relationships" id="256" r:id="R15efc3c6a0a14a91"/>
    <p:sldId xmlns:r="http://schemas.openxmlformats.org/officeDocument/2006/relationships" id="257" r:id="R5feac338147c462f"/>
    <p:sldId xmlns:r="http://schemas.openxmlformats.org/officeDocument/2006/relationships" id="258" r:id="Rc4bd3fc2aa924151"/>
    <p:sldId xmlns:r="http://schemas.openxmlformats.org/officeDocument/2006/relationships" id="259" r:id="Ra348ca2e40ca4055"/>
    <p:sldId xmlns:r="http://schemas.openxmlformats.org/officeDocument/2006/relationships" id="260" r:id="R5dcc8db667154fac"/>
    <p:sldId xmlns:r="http://schemas.openxmlformats.org/officeDocument/2006/relationships" id="261" r:id="Rff78783d78654247"/>
    <p:sldId xmlns:r="http://schemas.openxmlformats.org/officeDocument/2006/relationships" id="262" r:id="R358f993c4ec74d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7d5a444e54ffc" /><Relationship Type="http://schemas.openxmlformats.org/officeDocument/2006/relationships/slide" Target="/ppt/slides/slide1.xml" Id="R15efc3c6a0a14a91" /><Relationship Type="http://schemas.openxmlformats.org/officeDocument/2006/relationships/slide" Target="/ppt/slides/slide2.xml" Id="R5feac338147c462f" /><Relationship Type="http://schemas.openxmlformats.org/officeDocument/2006/relationships/slide" Target="/ppt/slides/slide3.xml" Id="Rc4bd3fc2aa924151" /><Relationship Type="http://schemas.openxmlformats.org/officeDocument/2006/relationships/slide" Target="/ppt/slides/slide4.xml" Id="Ra348ca2e40ca4055" /><Relationship Type="http://schemas.openxmlformats.org/officeDocument/2006/relationships/slide" Target="/ppt/slides/slide5.xml" Id="R5dcc8db667154fac" /><Relationship Type="http://schemas.openxmlformats.org/officeDocument/2006/relationships/slide" Target="/ppt/slides/slide6.xml" Id="Rff78783d78654247" /><Relationship Type="http://schemas.openxmlformats.org/officeDocument/2006/relationships/slide" Target="/ppt/slides/slide7.xml" Id="R358f993c4ec74d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6dcb93cae40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0c44503b14875" /><Relationship Type="http://schemas.openxmlformats.org/officeDocument/2006/relationships/theme" Target="/ppt/slideMasters/theme/theme1.xml" Id="R6226a4238aed4b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0c44503b1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5dc56e06f48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d17470e874d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52dd6b663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16139e1f840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a0fbd3d374c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ece93977648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4aed7f3c044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CHRISTINE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606 100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276 838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25 824 689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28 478 089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FREDHØI  –  89,0 %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ANON FREDHØI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982 790 689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CHRISTINE INVEST AS</a:t>
            </a:r>
          </a:p>
        </p:txBody>
      </p:sp>
    </p:spTree>
  </p:cSld>
  <p:clrMapOvr>
    <a:masterClrMapping xmlns:a="http://schemas.openxmlformats.org/drawingml/2006/main"/>
  </p:clrMapOvr>
</p:sld>
</file>