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410873191c4a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ae902e797e4e24"/>
  </p:sldMasterIdLst>
  <p:sldIdLst>
    <p:sldId xmlns:r="http://schemas.openxmlformats.org/officeDocument/2006/relationships" id="256" r:id="R0313219f31124ee8"/>
    <p:sldId xmlns:r="http://schemas.openxmlformats.org/officeDocument/2006/relationships" id="257" r:id="R8b121be0d3df4bfa"/>
    <p:sldId xmlns:r="http://schemas.openxmlformats.org/officeDocument/2006/relationships" id="258" r:id="Rc3784e948b674afa"/>
    <p:sldId xmlns:r="http://schemas.openxmlformats.org/officeDocument/2006/relationships" id="259" r:id="Rb25250515a584b4a"/>
    <p:sldId xmlns:r="http://schemas.openxmlformats.org/officeDocument/2006/relationships" id="260" r:id="Rb91090bca2494d02"/>
    <p:sldId xmlns:r="http://schemas.openxmlformats.org/officeDocument/2006/relationships" id="261" r:id="R21e5e03c5f5f407c"/>
    <p:sldId xmlns:r="http://schemas.openxmlformats.org/officeDocument/2006/relationships" id="262" r:id="R807a0cbc486349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ae902e797e4e24" /><Relationship Type="http://schemas.openxmlformats.org/officeDocument/2006/relationships/slide" Target="/ppt/slides/slide1.xml" Id="R0313219f31124ee8" /><Relationship Type="http://schemas.openxmlformats.org/officeDocument/2006/relationships/slide" Target="/ppt/slides/slide2.xml" Id="R8b121be0d3df4bfa" /><Relationship Type="http://schemas.openxmlformats.org/officeDocument/2006/relationships/slide" Target="/ppt/slides/slide3.xml" Id="Rc3784e948b674afa" /><Relationship Type="http://schemas.openxmlformats.org/officeDocument/2006/relationships/slide" Target="/ppt/slides/slide4.xml" Id="Rb25250515a584b4a" /><Relationship Type="http://schemas.openxmlformats.org/officeDocument/2006/relationships/slide" Target="/ppt/slides/slide5.xml" Id="Rb91090bca2494d02" /><Relationship Type="http://schemas.openxmlformats.org/officeDocument/2006/relationships/slide" Target="/ppt/slides/slide6.xml" Id="R21e5e03c5f5f407c" /><Relationship Type="http://schemas.openxmlformats.org/officeDocument/2006/relationships/slide" Target="/ppt/slides/slide7.xml" Id="R807a0cbc486349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836d1e08964a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fe36ae7ef4417" /><Relationship Type="http://schemas.openxmlformats.org/officeDocument/2006/relationships/theme" Target="/ppt/slideMasters/theme/theme1.xml" Id="R029180c771fc4c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8fe36ae7ef44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ce547994643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25720114348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4bbf67f174e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79b91bbd64a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c02f143414b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0f3f1b8574d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702d21a5640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NESE AS ble etablert [år] og holder til i Kvernaland.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4 832 730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−145 790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15 480 640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50 000 346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68 022 419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NESE JAN ARVID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4355 Kvernaland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janarv@online.no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982 791 227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NESE AS</a:t>
            </a:r>
          </a:p>
        </p:txBody>
      </p:sp>
    </p:spTree>
  </p:cSld>
  <p:clrMapOvr>
    <a:masterClrMapping xmlns:a="http://schemas.openxmlformats.org/drawingml/2006/main"/>
  </p:clrMapOvr>
</p:sld>
</file>