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215d17db3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efc97d69a41b4"/>
  </p:sldMasterIdLst>
  <p:sldIdLst>
    <p:sldId xmlns:r="http://schemas.openxmlformats.org/officeDocument/2006/relationships" id="256" r:id="Ra9e28ca23b7f41e0"/>
    <p:sldId xmlns:r="http://schemas.openxmlformats.org/officeDocument/2006/relationships" id="257" r:id="R1ee3b88a0e124d41"/>
    <p:sldId xmlns:r="http://schemas.openxmlformats.org/officeDocument/2006/relationships" id="258" r:id="R032ed1ebfff249b3"/>
    <p:sldId xmlns:r="http://schemas.openxmlformats.org/officeDocument/2006/relationships" id="259" r:id="Rfa4acc5e92be47a7"/>
    <p:sldId xmlns:r="http://schemas.openxmlformats.org/officeDocument/2006/relationships" id="260" r:id="R30e972a03e8842e0"/>
    <p:sldId xmlns:r="http://schemas.openxmlformats.org/officeDocument/2006/relationships" id="261" r:id="R737311896ed848cc"/>
    <p:sldId xmlns:r="http://schemas.openxmlformats.org/officeDocument/2006/relationships" id="262" r:id="R00bc963077f7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efc97d69a41b4" /><Relationship Type="http://schemas.openxmlformats.org/officeDocument/2006/relationships/slide" Target="/ppt/slides/slide1.xml" Id="Ra9e28ca23b7f41e0" /><Relationship Type="http://schemas.openxmlformats.org/officeDocument/2006/relationships/slide" Target="/ppt/slides/slide2.xml" Id="R1ee3b88a0e124d41" /><Relationship Type="http://schemas.openxmlformats.org/officeDocument/2006/relationships/slide" Target="/ppt/slides/slide3.xml" Id="R032ed1ebfff249b3" /><Relationship Type="http://schemas.openxmlformats.org/officeDocument/2006/relationships/slide" Target="/ppt/slides/slide4.xml" Id="Rfa4acc5e92be47a7" /><Relationship Type="http://schemas.openxmlformats.org/officeDocument/2006/relationships/slide" Target="/ppt/slides/slide5.xml" Id="R30e972a03e8842e0" /><Relationship Type="http://schemas.openxmlformats.org/officeDocument/2006/relationships/slide" Target="/ppt/slides/slide6.xml" Id="R737311896ed848cc" /><Relationship Type="http://schemas.openxmlformats.org/officeDocument/2006/relationships/slide" Target="/ppt/slides/slide7.xml" Id="R00bc963077f7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3516e2dc5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32fe1bef48e3" /><Relationship Type="http://schemas.openxmlformats.org/officeDocument/2006/relationships/theme" Target="/ppt/slideMasters/theme/theme1.xml" Id="R0290d943a76c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632fe1bef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c33f6e32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4862c90a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84fa60ee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ef39d8f9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761b060a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7ad2485f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8339738b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 JAKOBSPLASS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JAKOBSPLASS 9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23 865 271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65 832 632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 JAKOBSPLASS 9 AS</a:t>
            </a:r>
          </a:p>
        </p:txBody>
      </p:sp>
    </p:spTree>
  </p:cSld>
  <p:clrMapOvr>
    <a:masterClrMapping xmlns:a="http://schemas.openxmlformats.org/drawingml/2006/main"/>
  </p:clrMapOvr>
</p:sld>
</file>