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91d2bd9f8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22845c554488c"/>
  </p:sldMasterIdLst>
  <p:sldIdLst>
    <p:sldId xmlns:r="http://schemas.openxmlformats.org/officeDocument/2006/relationships" id="256" r:id="Rc3e367a8e55249b8"/>
    <p:sldId xmlns:r="http://schemas.openxmlformats.org/officeDocument/2006/relationships" id="257" r:id="R5bb447f45cf3482d"/>
    <p:sldId xmlns:r="http://schemas.openxmlformats.org/officeDocument/2006/relationships" id="258" r:id="Rb0490f790b75438d"/>
    <p:sldId xmlns:r="http://schemas.openxmlformats.org/officeDocument/2006/relationships" id="259" r:id="R125b618cdf2a47e6"/>
    <p:sldId xmlns:r="http://schemas.openxmlformats.org/officeDocument/2006/relationships" id="260" r:id="Rd4511cef7f7b4479"/>
    <p:sldId xmlns:r="http://schemas.openxmlformats.org/officeDocument/2006/relationships" id="261" r:id="R828ab553b4d444f3"/>
    <p:sldId xmlns:r="http://schemas.openxmlformats.org/officeDocument/2006/relationships" id="262" r:id="R532eac52fd96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22845c554488c" /><Relationship Type="http://schemas.openxmlformats.org/officeDocument/2006/relationships/slide" Target="/ppt/slides/slide1.xml" Id="Rc3e367a8e55249b8" /><Relationship Type="http://schemas.openxmlformats.org/officeDocument/2006/relationships/slide" Target="/ppt/slides/slide2.xml" Id="R5bb447f45cf3482d" /><Relationship Type="http://schemas.openxmlformats.org/officeDocument/2006/relationships/slide" Target="/ppt/slides/slide3.xml" Id="Rb0490f790b75438d" /><Relationship Type="http://schemas.openxmlformats.org/officeDocument/2006/relationships/slide" Target="/ppt/slides/slide4.xml" Id="R125b618cdf2a47e6" /><Relationship Type="http://schemas.openxmlformats.org/officeDocument/2006/relationships/slide" Target="/ppt/slides/slide5.xml" Id="Rd4511cef7f7b4479" /><Relationship Type="http://schemas.openxmlformats.org/officeDocument/2006/relationships/slide" Target="/ppt/slides/slide6.xml" Id="R828ab553b4d444f3" /><Relationship Type="http://schemas.openxmlformats.org/officeDocument/2006/relationships/slide" Target="/ppt/slides/slide7.xml" Id="R532eac52fd96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118efe202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fa7e66ab4228" /><Relationship Type="http://schemas.openxmlformats.org/officeDocument/2006/relationships/theme" Target="/ppt/slideMasters/theme/theme1.xml" Id="Ra715d1734a85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efa7e66ab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71b42d2a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4dc2a23c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0a84fcc5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91a8dd4a4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6b294ac0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1635cae9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5a4ffa83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