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2852db0f9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c557828dc1483a"/>
  </p:sldMasterIdLst>
  <p:sldIdLst>
    <p:sldId xmlns:r="http://schemas.openxmlformats.org/officeDocument/2006/relationships" id="256" r:id="R0e40027e5fcb430c"/>
    <p:sldId xmlns:r="http://schemas.openxmlformats.org/officeDocument/2006/relationships" id="257" r:id="R83c5e5cafbc943cc"/>
    <p:sldId xmlns:r="http://schemas.openxmlformats.org/officeDocument/2006/relationships" id="258" r:id="Rea5bb010166849b5"/>
    <p:sldId xmlns:r="http://schemas.openxmlformats.org/officeDocument/2006/relationships" id="259" r:id="R781dbdb0b12d4830"/>
    <p:sldId xmlns:r="http://schemas.openxmlformats.org/officeDocument/2006/relationships" id="260" r:id="R7eb693d623404a89"/>
    <p:sldId xmlns:r="http://schemas.openxmlformats.org/officeDocument/2006/relationships" id="261" r:id="R5f76f9064d9a4e65"/>
    <p:sldId xmlns:r="http://schemas.openxmlformats.org/officeDocument/2006/relationships" id="262" r:id="R01a11bbfcea6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557828dc1483a" /><Relationship Type="http://schemas.openxmlformats.org/officeDocument/2006/relationships/slide" Target="/ppt/slides/slide1.xml" Id="R0e40027e5fcb430c" /><Relationship Type="http://schemas.openxmlformats.org/officeDocument/2006/relationships/slide" Target="/ppt/slides/slide2.xml" Id="R83c5e5cafbc943cc" /><Relationship Type="http://schemas.openxmlformats.org/officeDocument/2006/relationships/slide" Target="/ppt/slides/slide3.xml" Id="Rea5bb010166849b5" /><Relationship Type="http://schemas.openxmlformats.org/officeDocument/2006/relationships/slide" Target="/ppt/slides/slide4.xml" Id="R781dbdb0b12d4830" /><Relationship Type="http://schemas.openxmlformats.org/officeDocument/2006/relationships/slide" Target="/ppt/slides/slide5.xml" Id="R7eb693d623404a89" /><Relationship Type="http://schemas.openxmlformats.org/officeDocument/2006/relationships/slide" Target="/ppt/slides/slide6.xml" Id="R5f76f9064d9a4e65" /><Relationship Type="http://schemas.openxmlformats.org/officeDocument/2006/relationships/slide" Target="/ppt/slides/slide7.xml" Id="R01a11bbfcea6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98275156e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27e53bf2c4e50" /><Relationship Type="http://schemas.openxmlformats.org/officeDocument/2006/relationships/theme" Target="/ppt/slideMasters/theme/theme1.xml" Id="R1886bfd2fe67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d27e53bf2c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f5778e22041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010e05937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2c41359ce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a0246164f47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91b0c0e3c4a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8318bb2e948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11729ce0142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−5 604 575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38 965 586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397 743 945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457 628 712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ASPELIN  –  89,0 %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FRALY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ASPELIN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