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ee2eee4da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8c693cfd4434f"/>
  </p:sldMasterIdLst>
  <p:sldIdLst>
    <p:sldId xmlns:r="http://schemas.openxmlformats.org/officeDocument/2006/relationships" id="256" r:id="R41e4907752d44446"/>
    <p:sldId xmlns:r="http://schemas.openxmlformats.org/officeDocument/2006/relationships" id="257" r:id="R846f6dde0b6a4e31"/>
    <p:sldId xmlns:r="http://schemas.openxmlformats.org/officeDocument/2006/relationships" id="258" r:id="R6debfe5f22a14b5a"/>
    <p:sldId xmlns:r="http://schemas.openxmlformats.org/officeDocument/2006/relationships" id="259" r:id="R2261061979e14f2e"/>
    <p:sldId xmlns:r="http://schemas.openxmlformats.org/officeDocument/2006/relationships" id="260" r:id="Rfb838949a9514f8e"/>
    <p:sldId xmlns:r="http://schemas.openxmlformats.org/officeDocument/2006/relationships" id="261" r:id="R8d41a4c290144a77"/>
    <p:sldId xmlns:r="http://schemas.openxmlformats.org/officeDocument/2006/relationships" id="262" r:id="R225d715de6c2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8c693cfd4434f" /><Relationship Type="http://schemas.openxmlformats.org/officeDocument/2006/relationships/slide" Target="/ppt/slides/slide1.xml" Id="R41e4907752d44446" /><Relationship Type="http://schemas.openxmlformats.org/officeDocument/2006/relationships/slide" Target="/ppt/slides/slide2.xml" Id="R846f6dde0b6a4e31" /><Relationship Type="http://schemas.openxmlformats.org/officeDocument/2006/relationships/slide" Target="/ppt/slides/slide3.xml" Id="R6debfe5f22a14b5a" /><Relationship Type="http://schemas.openxmlformats.org/officeDocument/2006/relationships/slide" Target="/ppt/slides/slide4.xml" Id="R2261061979e14f2e" /><Relationship Type="http://schemas.openxmlformats.org/officeDocument/2006/relationships/slide" Target="/ppt/slides/slide5.xml" Id="Rfb838949a9514f8e" /><Relationship Type="http://schemas.openxmlformats.org/officeDocument/2006/relationships/slide" Target="/ppt/slides/slide6.xml" Id="R8d41a4c290144a77" /><Relationship Type="http://schemas.openxmlformats.org/officeDocument/2006/relationships/slide" Target="/ppt/slides/slide7.xml" Id="R225d715de6c2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507081961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9962d8e94676" /><Relationship Type="http://schemas.openxmlformats.org/officeDocument/2006/relationships/theme" Target="/ppt/slideMasters/theme/theme1.xml" Id="Rfc61ba6aaada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e9962d8e9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042414084b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ededa596d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cd3938864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9f552293e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5a0caaf534f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675ac4534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7f4cbd7d2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545 335 506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579 433 732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