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f55dec8e6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bae986593b475e"/>
  </p:sldMasterIdLst>
  <p:sldIdLst>
    <p:sldId xmlns:r="http://schemas.openxmlformats.org/officeDocument/2006/relationships" id="256" r:id="R6d88532fbb6842aa"/>
    <p:sldId xmlns:r="http://schemas.openxmlformats.org/officeDocument/2006/relationships" id="257" r:id="R1793590cbc3f4665"/>
    <p:sldId xmlns:r="http://schemas.openxmlformats.org/officeDocument/2006/relationships" id="258" r:id="R0da0a256b8bb4943"/>
    <p:sldId xmlns:r="http://schemas.openxmlformats.org/officeDocument/2006/relationships" id="259" r:id="Ra32abb9b46364b57"/>
    <p:sldId xmlns:r="http://schemas.openxmlformats.org/officeDocument/2006/relationships" id="260" r:id="R0b2dee9eca4b4702"/>
    <p:sldId xmlns:r="http://schemas.openxmlformats.org/officeDocument/2006/relationships" id="261" r:id="R3ff897815268488e"/>
    <p:sldId xmlns:r="http://schemas.openxmlformats.org/officeDocument/2006/relationships" id="262" r:id="R62a123a19f81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ae986593b475e" /><Relationship Type="http://schemas.openxmlformats.org/officeDocument/2006/relationships/slide" Target="/ppt/slides/slide1.xml" Id="R6d88532fbb6842aa" /><Relationship Type="http://schemas.openxmlformats.org/officeDocument/2006/relationships/slide" Target="/ppt/slides/slide2.xml" Id="R1793590cbc3f4665" /><Relationship Type="http://schemas.openxmlformats.org/officeDocument/2006/relationships/slide" Target="/ppt/slides/slide3.xml" Id="R0da0a256b8bb4943" /><Relationship Type="http://schemas.openxmlformats.org/officeDocument/2006/relationships/slide" Target="/ppt/slides/slide4.xml" Id="Ra32abb9b46364b57" /><Relationship Type="http://schemas.openxmlformats.org/officeDocument/2006/relationships/slide" Target="/ppt/slides/slide5.xml" Id="R0b2dee9eca4b4702" /><Relationship Type="http://schemas.openxmlformats.org/officeDocument/2006/relationships/slide" Target="/ppt/slides/slide6.xml" Id="R3ff897815268488e" /><Relationship Type="http://schemas.openxmlformats.org/officeDocument/2006/relationships/slide" Target="/ppt/slides/slide7.xml" Id="R62a123a19f81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3387b019f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60c0280494f9a" /><Relationship Type="http://schemas.openxmlformats.org/officeDocument/2006/relationships/theme" Target="/ppt/slideMasters/theme/theme1.xml" Id="R4e5e30d892c3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60c028049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f07a57ce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ca787e123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21e3a92c6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6a0269fea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1b45459ff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50be611d2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26996db31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59 523 542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66 311 986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ERIK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Sauarvegen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982 795 605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