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5fdaf1306242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ad74f89a5f4a6a"/>
  </p:sldMasterIdLst>
  <p:sldIdLst>
    <p:sldId xmlns:r="http://schemas.openxmlformats.org/officeDocument/2006/relationships" id="256" r:id="R8e26b13761384078"/>
    <p:sldId xmlns:r="http://schemas.openxmlformats.org/officeDocument/2006/relationships" id="257" r:id="R44e94dc9083b41a4"/>
    <p:sldId xmlns:r="http://schemas.openxmlformats.org/officeDocument/2006/relationships" id="258" r:id="R74ba129f244a4880"/>
    <p:sldId xmlns:r="http://schemas.openxmlformats.org/officeDocument/2006/relationships" id="259" r:id="R5cacfe83dcb54a82"/>
    <p:sldId xmlns:r="http://schemas.openxmlformats.org/officeDocument/2006/relationships" id="260" r:id="R6100f1bae36e4c21"/>
    <p:sldId xmlns:r="http://schemas.openxmlformats.org/officeDocument/2006/relationships" id="261" r:id="Ra1c3cf10f50044de"/>
    <p:sldId xmlns:r="http://schemas.openxmlformats.org/officeDocument/2006/relationships" id="262" r:id="R2a29b67f0fc34e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ad74f89a5f4a6a" /><Relationship Type="http://schemas.openxmlformats.org/officeDocument/2006/relationships/slide" Target="/ppt/slides/slide1.xml" Id="R8e26b13761384078" /><Relationship Type="http://schemas.openxmlformats.org/officeDocument/2006/relationships/slide" Target="/ppt/slides/slide2.xml" Id="R44e94dc9083b41a4" /><Relationship Type="http://schemas.openxmlformats.org/officeDocument/2006/relationships/slide" Target="/ppt/slides/slide3.xml" Id="R74ba129f244a4880" /><Relationship Type="http://schemas.openxmlformats.org/officeDocument/2006/relationships/slide" Target="/ppt/slides/slide4.xml" Id="R5cacfe83dcb54a82" /><Relationship Type="http://schemas.openxmlformats.org/officeDocument/2006/relationships/slide" Target="/ppt/slides/slide5.xml" Id="R6100f1bae36e4c21" /><Relationship Type="http://schemas.openxmlformats.org/officeDocument/2006/relationships/slide" Target="/ppt/slides/slide6.xml" Id="Ra1c3cf10f50044de" /><Relationship Type="http://schemas.openxmlformats.org/officeDocument/2006/relationships/slide" Target="/ppt/slides/slide7.xml" Id="R2a29b67f0fc34e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be5d9aa02e4a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36d43ff434a69" /><Relationship Type="http://schemas.openxmlformats.org/officeDocument/2006/relationships/theme" Target="/ppt/slideMasters/theme/theme1.xml" Id="R319b3d62506440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136d43ff434a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8f3216bf849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c41ac3bf14b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68f83b4424d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fa7e5f9814f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387d96a9841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dcecfe04644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ec01736a64a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HASLELUND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HASLELUND HOLDING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−6 462 039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82 796 379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609 488 121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612 815 398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MORTEN OLAV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JOHNSON KIRSTI E H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SPENCER KARIANNE HOEL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ROAR OLAV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roar.hoel@rh-finans.com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982 797 705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