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ad9c371c4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ec35b3c2942a8"/>
  </p:sldMasterIdLst>
  <p:sldIdLst>
    <p:sldId xmlns:r="http://schemas.openxmlformats.org/officeDocument/2006/relationships" id="256" r:id="R8a35fcc6e43249fd"/>
    <p:sldId xmlns:r="http://schemas.openxmlformats.org/officeDocument/2006/relationships" id="257" r:id="R11e3328726174a68"/>
    <p:sldId xmlns:r="http://schemas.openxmlformats.org/officeDocument/2006/relationships" id="258" r:id="Rcc02af64ed78466e"/>
    <p:sldId xmlns:r="http://schemas.openxmlformats.org/officeDocument/2006/relationships" id="259" r:id="Rfda02ff2bd3849d4"/>
    <p:sldId xmlns:r="http://schemas.openxmlformats.org/officeDocument/2006/relationships" id="260" r:id="R33cb6f4ce36d453a"/>
    <p:sldId xmlns:r="http://schemas.openxmlformats.org/officeDocument/2006/relationships" id="261" r:id="R0aabf77f7360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ec35b3c2942a8" /><Relationship Type="http://schemas.openxmlformats.org/officeDocument/2006/relationships/slide" Target="/ppt/slides/slide1.xml" Id="R8a35fcc6e43249fd" /><Relationship Type="http://schemas.openxmlformats.org/officeDocument/2006/relationships/slide" Target="/ppt/slides/slide2.xml" Id="R11e3328726174a68" /><Relationship Type="http://schemas.openxmlformats.org/officeDocument/2006/relationships/slide" Target="/ppt/slides/slide3.xml" Id="Rcc02af64ed78466e" /><Relationship Type="http://schemas.openxmlformats.org/officeDocument/2006/relationships/slide" Target="/ppt/slides/slide4.xml" Id="Rfda02ff2bd3849d4" /><Relationship Type="http://schemas.openxmlformats.org/officeDocument/2006/relationships/slide" Target="/ppt/slides/slide5.xml" Id="R33cb6f4ce36d453a" /><Relationship Type="http://schemas.openxmlformats.org/officeDocument/2006/relationships/slide" Target="/ppt/slides/slide6.xml" Id="R0aabf77f7360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74bb55e49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b7fa4fb94c03" /><Relationship Type="http://schemas.openxmlformats.org/officeDocument/2006/relationships/theme" Target="/ppt/slideMasters/theme/theme1.xml" Id="Re7b30be95bef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db7fa4fb9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25fc8103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91dba297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fd58fa13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f98e97aa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bf01d26d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1ebf89a9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