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ef385a05a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c7d96763b4d20"/>
  </p:sldMasterIdLst>
  <p:sldIdLst>
    <p:sldId xmlns:r="http://schemas.openxmlformats.org/officeDocument/2006/relationships" id="256" r:id="R664c726b41434196"/>
    <p:sldId xmlns:r="http://schemas.openxmlformats.org/officeDocument/2006/relationships" id="257" r:id="Rc24b0d8acae442fe"/>
    <p:sldId xmlns:r="http://schemas.openxmlformats.org/officeDocument/2006/relationships" id="258" r:id="Rc29e8d7e6d6140dc"/>
    <p:sldId xmlns:r="http://schemas.openxmlformats.org/officeDocument/2006/relationships" id="259" r:id="R7b8322a0d7c844df"/>
    <p:sldId xmlns:r="http://schemas.openxmlformats.org/officeDocument/2006/relationships" id="260" r:id="R0ba967a7ddee41d7"/>
    <p:sldId xmlns:r="http://schemas.openxmlformats.org/officeDocument/2006/relationships" id="261" r:id="Ra8579401554b4e31"/>
    <p:sldId xmlns:r="http://schemas.openxmlformats.org/officeDocument/2006/relationships" id="262" r:id="R66e868960b10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c7d96763b4d20" /><Relationship Type="http://schemas.openxmlformats.org/officeDocument/2006/relationships/slide" Target="/ppt/slides/slide1.xml" Id="R664c726b41434196" /><Relationship Type="http://schemas.openxmlformats.org/officeDocument/2006/relationships/slide" Target="/ppt/slides/slide2.xml" Id="Rc24b0d8acae442fe" /><Relationship Type="http://schemas.openxmlformats.org/officeDocument/2006/relationships/slide" Target="/ppt/slides/slide3.xml" Id="Rc29e8d7e6d6140dc" /><Relationship Type="http://schemas.openxmlformats.org/officeDocument/2006/relationships/slide" Target="/ppt/slides/slide4.xml" Id="R7b8322a0d7c844df" /><Relationship Type="http://schemas.openxmlformats.org/officeDocument/2006/relationships/slide" Target="/ppt/slides/slide5.xml" Id="R0ba967a7ddee41d7" /><Relationship Type="http://schemas.openxmlformats.org/officeDocument/2006/relationships/slide" Target="/ppt/slides/slide6.xml" Id="Ra8579401554b4e31" /><Relationship Type="http://schemas.openxmlformats.org/officeDocument/2006/relationships/slide" Target="/ppt/slides/slide7.xml" Id="R66e868960b10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4d9c47b0b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b7d706c54496c" /><Relationship Type="http://schemas.openxmlformats.org/officeDocument/2006/relationships/theme" Target="/ppt/slideMasters/theme/theme1.xml" Id="R7dd391e9fcae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b7d706c54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e2050e1e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d444ad3f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573b55ee9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1a2e98926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cb83157be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08f05bd31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cde7559e6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14 359 850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26 647 714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2208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07 00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jorgen@axios.no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982 832 748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