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91b2ed5da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31e3dbbf146fe"/>
  </p:sldMasterIdLst>
  <p:sldIdLst>
    <p:sldId xmlns:r="http://schemas.openxmlformats.org/officeDocument/2006/relationships" id="256" r:id="R9eaafca1bc634b4b"/>
    <p:sldId xmlns:r="http://schemas.openxmlformats.org/officeDocument/2006/relationships" id="257" r:id="R30b1122405ca4ffc"/>
    <p:sldId xmlns:r="http://schemas.openxmlformats.org/officeDocument/2006/relationships" id="258" r:id="Rcc0213f7554f44ca"/>
    <p:sldId xmlns:r="http://schemas.openxmlformats.org/officeDocument/2006/relationships" id="259" r:id="Rbb44b5f6323e441a"/>
    <p:sldId xmlns:r="http://schemas.openxmlformats.org/officeDocument/2006/relationships" id="260" r:id="R1e3aa4335f0e4dd2"/>
    <p:sldId xmlns:r="http://schemas.openxmlformats.org/officeDocument/2006/relationships" id="261" r:id="R12558d8be948417d"/>
    <p:sldId xmlns:r="http://schemas.openxmlformats.org/officeDocument/2006/relationships" id="262" r:id="R80ed595e89d2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31e3dbbf146fe" /><Relationship Type="http://schemas.openxmlformats.org/officeDocument/2006/relationships/slide" Target="/ppt/slides/slide1.xml" Id="R9eaafca1bc634b4b" /><Relationship Type="http://schemas.openxmlformats.org/officeDocument/2006/relationships/slide" Target="/ppt/slides/slide2.xml" Id="R30b1122405ca4ffc" /><Relationship Type="http://schemas.openxmlformats.org/officeDocument/2006/relationships/slide" Target="/ppt/slides/slide3.xml" Id="Rcc0213f7554f44ca" /><Relationship Type="http://schemas.openxmlformats.org/officeDocument/2006/relationships/slide" Target="/ppt/slides/slide4.xml" Id="Rbb44b5f6323e441a" /><Relationship Type="http://schemas.openxmlformats.org/officeDocument/2006/relationships/slide" Target="/ppt/slides/slide5.xml" Id="R1e3aa4335f0e4dd2" /><Relationship Type="http://schemas.openxmlformats.org/officeDocument/2006/relationships/slide" Target="/ppt/slides/slide6.xml" Id="R12558d8be948417d" /><Relationship Type="http://schemas.openxmlformats.org/officeDocument/2006/relationships/slide" Target="/ppt/slides/slide7.xml" Id="R80ed595e89d2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c2f98ded1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a06c286004ecd" /><Relationship Type="http://schemas.openxmlformats.org/officeDocument/2006/relationships/theme" Target="/ppt/slideMasters/theme/theme1.xml" Id="Rded029737c1a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ea06c28600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6acf22e1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02f23313f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23c42b74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6fefc0608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24a45fdc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9ee79a6b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8bf2b145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6 468 102 000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10 306 891 000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13 773 512 000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