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99e53f4a9644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c7346969354a7b"/>
  </p:sldMasterIdLst>
  <p:sldIdLst>
    <p:sldId xmlns:r="http://schemas.openxmlformats.org/officeDocument/2006/relationships" id="256" r:id="R1e535b08a0b44d63"/>
    <p:sldId xmlns:r="http://schemas.openxmlformats.org/officeDocument/2006/relationships" id="257" r:id="R1ffe0c77c8aa42cc"/>
    <p:sldId xmlns:r="http://schemas.openxmlformats.org/officeDocument/2006/relationships" id="258" r:id="R54716ed2ca7942cc"/>
    <p:sldId xmlns:r="http://schemas.openxmlformats.org/officeDocument/2006/relationships" id="259" r:id="R4970f3e5e2fe4834"/>
    <p:sldId xmlns:r="http://schemas.openxmlformats.org/officeDocument/2006/relationships" id="260" r:id="Rc7391a15097a4cfa"/>
    <p:sldId xmlns:r="http://schemas.openxmlformats.org/officeDocument/2006/relationships" id="261" r:id="R87cf02f0050e4056"/>
    <p:sldId xmlns:r="http://schemas.openxmlformats.org/officeDocument/2006/relationships" id="262" r:id="R3b4c4da6418445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7346969354a7b" /><Relationship Type="http://schemas.openxmlformats.org/officeDocument/2006/relationships/slide" Target="/ppt/slides/slide1.xml" Id="R1e535b08a0b44d63" /><Relationship Type="http://schemas.openxmlformats.org/officeDocument/2006/relationships/slide" Target="/ppt/slides/slide2.xml" Id="R1ffe0c77c8aa42cc" /><Relationship Type="http://schemas.openxmlformats.org/officeDocument/2006/relationships/slide" Target="/ppt/slides/slide3.xml" Id="R54716ed2ca7942cc" /><Relationship Type="http://schemas.openxmlformats.org/officeDocument/2006/relationships/slide" Target="/ppt/slides/slide4.xml" Id="R4970f3e5e2fe4834" /><Relationship Type="http://schemas.openxmlformats.org/officeDocument/2006/relationships/slide" Target="/ppt/slides/slide5.xml" Id="Rc7391a15097a4cfa" /><Relationship Type="http://schemas.openxmlformats.org/officeDocument/2006/relationships/slide" Target="/ppt/slides/slide6.xml" Id="R87cf02f0050e4056" /><Relationship Type="http://schemas.openxmlformats.org/officeDocument/2006/relationships/slide" Target="/ppt/slides/slide7.xml" Id="R3b4c4da6418445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5ba1c065a4c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7f4084c414a03" /><Relationship Type="http://schemas.openxmlformats.org/officeDocument/2006/relationships/theme" Target="/ppt/slideMasters/theme/theme1.xml" Id="Redd51eeccf4041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7f4084c41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625e02b5442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58442b11b46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c02c88f424d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d07707b2643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fdc9b41cc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77fd738e940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a6f1f148841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 KIWI INNLAND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KIWI INNLAND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6 889 520 557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281 314 022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238 562 898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589 244 593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1 347 844 561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 BUTIKKDRIFT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24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firmapost@kiwi.no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982 897 564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