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e13f4f16d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ea62b5c034181"/>
  </p:sldMasterIdLst>
  <p:sldIdLst>
    <p:sldId xmlns:r="http://schemas.openxmlformats.org/officeDocument/2006/relationships" id="256" r:id="Re3be631db092482f"/>
    <p:sldId xmlns:r="http://schemas.openxmlformats.org/officeDocument/2006/relationships" id="257" r:id="R29d1e40ade8d46fc"/>
    <p:sldId xmlns:r="http://schemas.openxmlformats.org/officeDocument/2006/relationships" id="258" r:id="R3544c8148db94faf"/>
    <p:sldId xmlns:r="http://schemas.openxmlformats.org/officeDocument/2006/relationships" id="259" r:id="R3a58043dcdf3424a"/>
    <p:sldId xmlns:r="http://schemas.openxmlformats.org/officeDocument/2006/relationships" id="260" r:id="R4f6116d73fdc4544"/>
    <p:sldId xmlns:r="http://schemas.openxmlformats.org/officeDocument/2006/relationships" id="261" r:id="R313e299f5bc04b28"/>
    <p:sldId xmlns:r="http://schemas.openxmlformats.org/officeDocument/2006/relationships" id="262" r:id="R236562e998ae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ea62b5c034181" /><Relationship Type="http://schemas.openxmlformats.org/officeDocument/2006/relationships/slide" Target="/ppt/slides/slide1.xml" Id="Re3be631db092482f" /><Relationship Type="http://schemas.openxmlformats.org/officeDocument/2006/relationships/slide" Target="/ppt/slides/slide2.xml" Id="R29d1e40ade8d46fc" /><Relationship Type="http://schemas.openxmlformats.org/officeDocument/2006/relationships/slide" Target="/ppt/slides/slide3.xml" Id="R3544c8148db94faf" /><Relationship Type="http://schemas.openxmlformats.org/officeDocument/2006/relationships/slide" Target="/ppt/slides/slide4.xml" Id="R3a58043dcdf3424a" /><Relationship Type="http://schemas.openxmlformats.org/officeDocument/2006/relationships/slide" Target="/ppt/slides/slide5.xml" Id="R4f6116d73fdc4544" /><Relationship Type="http://schemas.openxmlformats.org/officeDocument/2006/relationships/slide" Target="/ppt/slides/slide6.xml" Id="R313e299f5bc04b28" /><Relationship Type="http://schemas.openxmlformats.org/officeDocument/2006/relationships/slide" Target="/ppt/slides/slide7.xml" Id="R236562e998ae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133cbbbc9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1b3b535334be7" /><Relationship Type="http://schemas.openxmlformats.org/officeDocument/2006/relationships/theme" Target="/ppt/slideMasters/theme/theme1.xml" Id="R61c78f87428f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1b3b53533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f522d0249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bc3cf52a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67c16648d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edcc8836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97ea4b6f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e6cc247d2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9a95ae86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 REGNSKAP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RUGTVEIT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982 913 195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