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d9c5c909be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3a01c2966438b"/>
  </p:sldMasterIdLst>
  <p:sldIdLst>
    <p:sldId xmlns:r="http://schemas.openxmlformats.org/officeDocument/2006/relationships" id="256" r:id="R06c5e79e63ee46e0"/>
    <p:sldId xmlns:r="http://schemas.openxmlformats.org/officeDocument/2006/relationships" id="257" r:id="R608febd017cb4932"/>
    <p:sldId xmlns:r="http://schemas.openxmlformats.org/officeDocument/2006/relationships" id="258" r:id="R375ae2067807414f"/>
    <p:sldId xmlns:r="http://schemas.openxmlformats.org/officeDocument/2006/relationships" id="259" r:id="Rda11e348b8c1417c"/>
    <p:sldId xmlns:r="http://schemas.openxmlformats.org/officeDocument/2006/relationships" id="260" r:id="R847bbde1102c48cf"/>
    <p:sldId xmlns:r="http://schemas.openxmlformats.org/officeDocument/2006/relationships" id="261" r:id="R3f123a9198ad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3a01c2966438b" /><Relationship Type="http://schemas.openxmlformats.org/officeDocument/2006/relationships/slide" Target="/ppt/slides/slide1.xml" Id="R06c5e79e63ee46e0" /><Relationship Type="http://schemas.openxmlformats.org/officeDocument/2006/relationships/slide" Target="/ppt/slides/slide2.xml" Id="R608febd017cb4932" /><Relationship Type="http://schemas.openxmlformats.org/officeDocument/2006/relationships/slide" Target="/ppt/slides/slide3.xml" Id="R375ae2067807414f" /><Relationship Type="http://schemas.openxmlformats.org/officeDocument/2006/relationships/slide" Target="/ppt/slides/slide4.xml" Id="Rda11e348b8c1417c" /><Relationship Type="http://schemas.openxmlformats.org/officeDocument/2006/relationships/slide" Target="/ppt/slides/slide5.xml" Id="R847bbde1102c48cf" /><Relationship Type="http://schemas.openxmlformats.org/officeDocument/2006/relationships/slide" Target="/ppt/slides/slide6.xml" Id="R3f123a9198ad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658aab71d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31d88d6b43db" /><Relationship Type="http://schemas.openxmlformats.org/officeDocument/2006/relationships/theme" Target="/ppt/slideMasters/theme/theme1.xml" Id="Rf724a1dfff4b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331d88d6b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896088787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3d87f912d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747c4a4d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2cbe1c175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f3882078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2e87b4b9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Krokåsen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982 938 457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