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361582ea5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6b519a3ed481f"/>
  </p:sldMasterIdLst>
  <p:sldIdLst>
    <p:sldId xmlns:r="http://schemas.openxmlformats.org/officeDocument/2006/relationships" id="256" r:id="R6052b8ba54704bbd"/>
    <p:sldId xmlns:r="http://schemas.openxmlformats.org/officeDocument/2006/relationships" id="257" r:id="Ra3a1f1be99d44b8a"/>
    <p:sldId xmlns:r="http://schemas.openxmlformats.org/officeDocument/2006/relationships" id="258" r:id="Rb848ca7212474f54"/>
    <p:sldId xmlns:r="http://schemas.openxmlformats.org/officeDocument/2006/relationships" id="259" r:id="R657ff761b53e40a1"/>
    <p:sldId xmlns:r="http://schemas.openxmlformats.org/officeDocument/2006/relationships" id="260" r:id="R207c58ba4d564867"/>
    <p:sldId xmlns:r="http://schemas.openxmlformats.org/officeDocument/2006/relationships" id="261" r:id="Rf0a0430558f74679"/>
    <p:sldId xmlns:r="http://schemas.openxmlformats.org/officeDocument/2006/relationships" id="262" r:id="R79f385807228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6b519a3ed481f" /><Relationship Type="http://schemas.openxmlformats.org/officeDocument/2006/relationships/slide" Target="/ppt/slides/slide1.xml" Id="R6052b8ba54704bbd" /><Relationship Type="http://schemas.openxmlformats.org/officeDocument/2006/relationships/slide" Target="/ppt/slides/slide2.xml" Id="Ra3a1f1be99d44b8a" /><Relationship Type="http://schemas.openxmlformats.org/officeDocument/2006/relationships/slide" Target="/ppt/slides/slide3.xml" Id="Rb848ca7212474f54" /><Relationship Type="http://schemas.openxmlformats.org/officeDocument/2006/relationships/slide" Target="/ppt/slides/slide4.xml" Id="R657ff761b53e40a1" /><Relationship Type="http://schemas.openxmlformats.org/officeDocument/2006/relationships/slide" Target="/ppt/slides/slide5.xml" Id="R207c58ba4d564867" /><Relationship Type="http://schemas.openxmlformats.org/officeDocument/2006/relationships/slide" Target="/ppt/slides/slide6.xml" Id="Rf0a0430558f74679" /><Relationship Type="http://schemas.openxmlformats.org/officeDocument/2006/relationships/slide" Target="/ppt/slides/slide7.xml" Id="R79f385807228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7010a1fd5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01f27ffc483c" /><Relationship Type="http://schemas.openxmlformats.org/officeDocument/2006/relationships/theme" Target="/ppt/slideMasters/theme/theme1.xml" Id="Rf308bf09b10c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601f27ffc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98dfbfca5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ae9e3b641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746ec2130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b37373bb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85d2bb448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0a4dce7a3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ff9a70ce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SUNNFJORD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2 085 940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MOAN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Krokåsen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982 938 457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