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33f432e4ec43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73638ee4014a3e"/>
  </p:sldMasterIdLst>
  <p:sldIdLst>
    <p:sldId xmlns:r="http://schemas.openxmlformats.org/officeDocument/2006/relationships" id="256" r:id="Rc97b92ccd6b14a6d"/>
    <p:sldId xmlns:r="http://schemas.openxmlformats.org/officeDocument/2006/relationships" id="257" r:id="R773f8c5d02eb4909"/>
    <p:sldId xmlns:r="http://schemas.openxmlformats.org/officeDocument/2006/relationships" id="258" r:id="R0d6b8a5b682f4444"/>
    <p:sldId xmlns:r="http://schemas.openxmlformats.org/officeDocument/2006/relationships" id="259" r:id="Ra4aad9fa61224a9b"/>
    <p:sldId xmlns:r="http://schemas.openxmlformats.org/officeDocument/2006/relationships" id="260" r:id="R8521a135a52843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73638ee4014a3e" /><Relationship Type="http://schemas.openxmlformats.org/officeDocument/2006/relationships/slide" Target="/ppt/slides/slide1.xml" Id="Rc97b92ccd6b14a6d" /><Relationship Type="http://schemas.openxmlformats.org/officeDocument/2006/relationships/slide" Target="/ppt/slides/slide2.xml" Id="R773f8c5d02eb4909" /><Relationship Type="http://schemas.openxmlformats.org/officeDocument/2006/relationships/slide" Target="/ppt/slides/slide3.xml" Id="R0d6b8a5b682f4444" /><Relationship Type="http://schemas.openxmlformats.org/officeDocument/2006/relationships/slide" Target="/ppt/slides/slide4.xml" Id="Ra4aad9fa61224a9b" /><Relationship Type="http://schemas.openxmlformats.org/officeDocument/2006/relationships/slide" Target="/ppt/slides/slide5.xml" Id="R8521a135a52843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cc05f4c9f24e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5b5110a89460c" /><Relationship Type="http://schemas.openxmlformats.org/officeDocument/2006/relationships/theme" Target="/ppt/slideMasters/theme/theme1.xml" Id="R31fb994ae04c43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55b5110a8946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ad7200e83740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6919b8db849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63a3d0da646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ab93261c2441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d11da302c43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MOVOLLEN GÅRD DA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MOVOLLEN GÅRD DA ble etablert [år] og holder til i Tufsingdalen.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2555 Tufsingdalen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983 027 784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MOVOLLEN GÅRD DA</a:t>
            </a:r>
          </a:p>
        </p:txBody>
      </p:sp>
    </p:spTree>
  </p:cSld>
  <p:clrMapOvr>
    <a:masterClrMapping xmlns:a="http://schemas.openxmlformats.org/drawingml/2006/main"/>
  </p:clrMapOvr>
</p:sld>
</file>