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7a60dfbbf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ad8344aa44de1"/>
  </p:sldMasterIdLst>
  <p:sldIdLst>
    <p:sldId xmlns:r="http://schemas.openxmlformats.org/officeDocument/2006/relationships" id="256" r:id="R3e76a0afe4d34d18"/>
    <p:sldId xmlns:r="http://schemas.openxmlformats.org/officeDocument/2006/relationships" id="257" r:id="R183702a18b964e3c"/>
    <p:sldId xmlns:r="http://schemas.openxmlformats.org/officeDocument/2006/relationships" id="258" r:id="R55f3a61f1c194cb7"/>
    <p:sldId xmlns:r="http://schemas.openxmlformats.org/officeDocument/2006/relationships" id="259" r:id="R491d5193334549c7"/>
    <p:sldId xmlns:r="http://schemas.openxmlformats.org/officeDocument/2006/relationships" id="260" r:id="R4533f1982a714095"/>
    <p:sldId xmlns:r="http://schemas.openxmlformats.org/officeDocument/2006/relationships" id="261" r:id="R76d53f044ec84d8d"/>
    <p:sldId xmlns:r="http://schemas.openxmlformats.org/officeDocument/2006/relationships" id="262" r:id="Rbfc88ea7bad8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ad8344aa44de1" /><Relationship Type="http://schemas.openxmlformats.org/officeDocument/2006/relationships/slide" Target="/ppt/slides/slide1.xml" Id="R3e76a0afe4d34d18" /><Relationship Type="http://schemas.openxmlformats.org/officeDocument/2006/relationships/slide" Target="/ppt/slides/slide2.xml" Id="R183702a18b964e3c" /><Relationship Type="http://schemas.openxmlformats.org/officeDocument/2006/relationships/slide" Target="/ppt/slides/slide3.xml" Id="R55f3a61f1c194cb7" /><Relationship Type="http://schemas.openxmlformats.org/officeDocument/2006/relationships/slide" Target="/ppt/slides/slide4.xml" Id="R491d5193334549c7" /><Relationship Type="http://schemas.openxmlformats.org/officeDocument/2006/relationships/slide" Target="/ppt/slides/slide5.xml" Id="R4533f1982a714095" /><Relationship Type="http://schemas.openxmlformats.org/officeDocument/2006/relationships/slide" Target="/ppt/slides/slide6.xml" Id="R76d53f044ec84d8d" /><Relationship Type="http://schemas.openxmlformats.org/officeDocument/2006/relationships/slide" Target="/ppt/slides/slide7.xml" Id="Rbfc88ea7bad8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400e9ffbd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a1f89e5bd4a4a" /><Relationship Type="http://schemas.openxmlformats.org/officeDocument/2006/relationships/theme" Target="/ppt/slideMasters/theme/theme1.xml" Id="R41484a9d0a38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a1f89e5bd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99eaf4cf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fbf49164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b1092d44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ac4b7e3b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7ed6b697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4fea44c7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2cb2dc20d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RAYMOND MATHISEN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MIKAL LARSEN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BARTH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