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1d94e12a0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7fecca8e384b13"/>
  </p:sldMasterIdLst>
  <p:sldIdLst>
    <p:sldId xmlns:r="http://schemas.openxmlformats.org/officeDocument/2006/relationships" id="256" r:id="Ra2b28c062ad7456f"/>
    <p:sldId xmlns:r="http://schemas.openxmlformats.org/officeDocument/2006/relationships" id="257" r:id="R8ab6a6b78bde4b2e"/>
    <p:sldId xmlns:r="http://schemas.openxmlformats.org/officeDocument/2006/relationships" id="258" r:id="R7cf56efdecbc4743"/>
    <p:sldId xmlns:r="http://schemas.openxmlformats.org/officeDocument/2006/relationships" id="259" r:id="Rf7ea3d382cd34368"/>
    <p:sldId xmlns:r="http://schemas.openxmlformats.org/officeDocument/2006/relationships" id="260" r:id="R9f6c1bff9c63402d"/>
    <p:sldId xmlns:r="http://schemas.openxmlformats.org/officeDocument/2006/relationships" id="261" r:id="R0eba1965f094427e"/>
    <p:sldId xmlns:r="http://schemas.openxmlformats.org/officeDocument/2006/relationships" id="262" r:id="R9fb9f45d461949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fecca8e384b13" /><Relationship Type="http://schemas.openxmlformats.org/officeDocument/2006/relationships/slide" Target="/ppt/slides/slide1.xml" Id="Ra2b28c062ad7456f" /><Relationship Type="http://schemas.openxmlformats.org/officeDocument/2006/relationships/slide" Target="/ppt/slides/slide2.xml" Id="R8ab6a6b78bde4b2e" /><Relationship Type="http://schemas.openxmlformats.org/officeDocument/2006/relationships/slide" Target="/ppt/slides/slide3.xml" Id="R7cf56efdecbc4743" /><Relationship Type="http://schemas.openxmlformats.org/officeDocument/2006/relationships/slide" Target="/ppt/slides/slide4.xml" Id="Rf7ea3d382cd34368" /><Relationship Type="http://schemas.openxmlformats.org/officeDocument/2006/relationships/slide" Target="/ppt/slides/slide5.xml" Id="R9f6c1bff9c63402d" /><Relationship Type="http://schemas.openxmlformats.org/officeDocument/2006/relationships/slide" Target="/ppt/slides/slide6.xml" Id="R0eba1965f094427e" /><Relationship Type="http://schemas.openxmlformats.org/officeDocument/2006/relationships/slide" Target="/ppt/slides/slide7.xml" Id="R9fb9f45d461949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939a00c454a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03e5852f402e" /><Relationship Type="http://schemas.openxmlformats.org/officeDocument/2006/relationships/theme" Target="/ppt/slideMasters/theme/theme1.xml" Id="R77e177f509514d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e303e5852f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6f470524e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d224636c46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6dceed60a42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ca7e155f446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512f19b7841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d2d3a28041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4fe6c270746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AGNITIO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77 165 820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10 050 423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26 013 800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SMEDEGÅRD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WIGUM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REIDAR GRYTBAKK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FURRE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