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c8340afa5b4a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b27783fa1c4964"/>
  </p:sldMasterIdLst>
  <p:sldIdLst>
    <p:sldId xmlns:r="http://schemas.openxmlformats.org/officeDocument/2006/relationships" id="256" r:id="R05396814356d46f5"/>
    <p:sldId xmlns:r="http://schemas.openxmlformats.org/officeDocument/2006/relationships" id="257" r:id="R438efa2b06014007"/>
    <p:sldId xmlns:r="http://schemas.openxmlformats.org/officeDocument/2006/relationships" id="258" r:id="Re1ee745988cc455f"/>
    <p:sldId xmlns:r="http://schemas.openxmlformats.org/officeDocument/2006/relationships" id="259" r:id="Rd2aa62691de34140"/>
    <p:sldId xmlns:r="http://schemas.openxmlformats.org/officeDocument/2006/relationships" id="260" r:id="Rf707e3e865494663"/>
    <p:sldId xmlns:r="http://schemas.openxmlformats.org/officeDocument/2006/relationships" id="261" r:id="Rd34b98d1f2e44f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b27783fa1c4964" /><Relationship Type="http://schemas.openxmlformats.org/officeDocument/2006/relationships/slide" Target="/ppt/slides/slide1.xml" Id="R05396814356d46f5" /><Relationship Type="http://schemas.openxmlformats.org/officeDocument/2006/relationships/slide" Target="/ppt/slides/slide2.xml" Id="R438efa2b06014007" /><Relationship Type="http://schemas.openxmlformats.org/officeDocument/2006/relationships/slide" Target="/ppt/slides/slide3.xml" Id="Re1ee745988cc455f" /><Relationship Type="http://schemas.openxmlformats.org/officeDocument/2006/relationships/slide" Target="/ppt/slides/slide4.xml" Id="Rd2aa62691de34140" /><Relationship Type="http://schemas.openxmlformats.org/officeDocument/2006/relationships/slide" Target="/ppt/slides/slide5.xml" Id="Rf707e3e865494663" /><Relationship Type="http://schemas.openxmlformats.org/officeDocument/2006/relationships/slide" Target="/ppt/slides/slide6.xml" Id="Rd34b98d1f2e44f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6eb8a55b9e49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89e02105a46ba" /><Relationship Type="http://schemas.openxmlformats.org/officeDocument/2006/relationships/theme" Target="/ppt/slideMasters/theme/theme1.xml" Id="R11d9b8a716d34a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a89e02105a46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e067626654d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b849641b749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924304e254b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f5374a5b543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b3d72fc3c40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fef459ad346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SPORT 1 KRAGERØ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KRAGERØ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KRAGERØ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KRAGERØ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KRAGERØ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KRAGERØ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P.A.Heuchs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3770 Kragerø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98 39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983 103 545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KRAGERØ AS</a:t>
            </a:r>
          </a:p>
        </p:txBody>
      </p:sp>
    </p:spTree>
  </p:cSld>
  <p:clrMapOvr>
    <a:masterClrMapping xmlns:a="http://schemas.openxmlformats.org/drawingml/2006/main"/>
  </p:clrMapOvr>
</p:sld>
</file>