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d57ac4d71c43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1f936c08f0496d"/>
  </p:sldMasterIdLst>
  <p:sldIdLst>
    <p:sldId xmlns:r="http://schemas.openxmlformats.org/officeDocument/2006/relationships" id="256" r:id="Ref978a5a741b4b71"/>
    <p:sldId xmlns:r="http://schemas.openxmlformats.org/officeDocument/2006/relationships" id="257" r:id="Rd248ec1b7298433e"/>
    <p:sldId xmlns:r="http://schemas.openxmlformats.org/officeDocument/2006/relationships" id="258" r:id="Rea515a4454c649ce"/>
    <p:sldId xmlns:r="http://schemas.openxmlformats.org/officeDocument/2006/relationships" id="259" r:id="R7a9ef5c4cf7c4a50"/>
    <p:sldId xmlns:r="http://schemas.openxmlformats.org/officeDocument/2006/relationships" id="260" r:id="Rf06ed964daac4023"/>
    <p:sldId xmlns:r="http://schemas.openxmlformats.org/officeDocument/2006/relationships" id="261" r:id="Rf8ac4595fa044e95"/>
    <p:sldId xmlns:r="http://schemas.openxmlformats.org/officeDocument/2006/relationships" id="262" r:id="Rcf705f4852b84d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f936c08f0496d" /><Relationship Type="http://schemas.openxmlformats.org/officeDocument/2006/relationships/slide" Target="/ppt/slides/slide1.xml" Id="Ref978a5a741b4b71" /><Relationship Type="http://schemas.openxmlformats.org/officeDocument/2006/relationships/slide" Target="/ppt/slides/slide2.xml" Id="Rd248ec1b7298433e" /><Relationship Type="http://schemas.openxmlformats.org/officeDocument/2006/relationships/slide" Target="/ppt/slides/slide3.xml" Id="Rea515a4454c649ce" /><Relationship Type="http://schemas.openxmlformats.org/officeDocument/2006/relationships/slide" Target="/ppt/slides/slide4.xml" Id="R7a9ef5c4cf7c4a50" /><Relationship Type="http://schemas.openxmlformats.org/officeDocument/2006/relationships/slide" Target="/ppt/slides/slide5.xml" Id="Rf06ed964daac4023" /><Relationship Type="http://schemas.openxmlformats.org/officeDocument/2006/relationships/slide" Target="/ppt/slides/slide6.xml" Id="Rf8ac4595fa044e95" /><Relationship Type="http://schemas.openxmlformats.org/officeDocument/2006/relationships/slide" Target="/ppt/slides/slide7.xml" Id="Rcf705f4852b84d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ed6570ba34d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82a57ef504845" /><Relationship Type="http://schemas.openxmlformats.org/officeDocument/2006/relationships/theme" Target="/ppt/slideMasters/theme/theme1.xml" Id="R9f9eca5aed9244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682a57ef5048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d9fe5e99045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c5c6c088f4e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1fc0a312e4b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9a96b1e384d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f559e16b54c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d93170aae42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1533b914c46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 1 KRAGERØ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1 KRAGERØ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17 398 798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368 679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6 074 528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STØRSETH STIAN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 INVEST AS  –  30,1 %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P.A.Heuchs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98 39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983 103 545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