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c95a77a6f4a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8c958ffc014823"/>
  </p:sldMasterIdLst>
  <p:sldIdLst>
    <p:sldId xmlns:r="http://schemas.openxmlformats.org/officeDocument/2006/relationships" id="256" r:id="R008a700565e041c3"/>
    <p:sldId xmlns:r="http://schemas.openxmlformats.org/officeDocument/2006/relationships" id="257" r:id="Raeb45b57f7fc4e28"/>
    <p:sldId xmlns:r="http://schemas.openxmlformats.org/officeDocument/2006/relationships" id="258" r:id="Rdce120d7bf5b44de"/>
    <p:sldId xmlns:r="http://schemas.openxmlformats.org/officeDocument/2006/relationships" id="259" r:id="R6b0ba56e51de49fb"/>
    <p:sldId xmlns:r="http://schemas.openxmlformats.org/officeDocument/2006/relationships" id="260" r:id="R1242fc997cd5485b"/>
    <p:sldId xmlns:r="http://schemas.openxmlformats.org/officeDocument/2006/relationships" id="261" r:id="R952d3964f38e4d0e"/>
    <p:sldId xmlns:r="http://schemas.openxmlformats.org/officeDocument/2006/relationships" id="262" r:id="R6c338ebb40ce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c958ffc014823" /><Relationship Type="http://schemas.openxmlformats.org/officeDocument/2006/relationships/slide" Target="/ppt/slides/slide1.xml" Id="R008a700565e041c3" /><Relationship Type="http://schemas.openxmlformats.org/officeDocument/2006/relationships/slide" Target="/ppt/slides/slide2.xml" Id="Raeb45b57f7fc4e28" /><Relationship Type="http://schemas.openxmlformats.org/officeDocument/2006/relationships/slide" Target="/ppt/slides/slide3.xml" Id="Rdce120d7bf5b44de" /><Relationship Type="http://schemas.openxmlformats.org/officeDocument/2006/relationships/slide" Target="/ppt/slides/slide4.xml" Id="R6b0ba56e51de49fb" /><Relationship Type="http://schemas.openxmlformats.org/officeDocument/2006/relationships/slide" Target="/ppt/slides/slide5.xml" Id="R1242fc997cd5485b" /><Relationship Type="http://schemas.openxmlformats.org/officeDocument/2006/relationships/slide" Target="/ppt/slides/slide6.xml" Id="R952d3964f38e4d0e" /><Relationship Type="http://schemas.openxmlformats.org/officeDocument/2006/relationships/slide" Target="/ppt/slides/slide7.xml" Id="R6c338ebb40ce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843f8eddd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daab26bb9436c" /><Relationship Type="http://schemas.openxmlformats.org/officeDocument/2006/relationships/theme" Target="/ppt/slideMasters/theme/theme1.xml" Id="R3e3e20bdf173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7daab26bb943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9222dd86b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db5e5a7fc4c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aa11d60c8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47344cb7f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24bdf0b9444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773d7223f46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8f6f181d04c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FIALA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13 218 390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20 206 767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TØNNESSEN MONA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16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