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f6414b8e3242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75d37afbfc4891"/>
  </p:sldMasterIdLst>
  <p:sldIdLst>
    <p:sldId xmlns:r="http://schemas.openxmlformats.org/officeDocument/2006/relationships" id="256" r:id="R45c57c2b57b74815"/>
    <p:sldId xmlns:r="http://schemas.openxmlformats.org/officeDocument/2006/relationships" id="257" r:id="R2a93700f84e1405e"/>
    <p:sldId xmlns:r="http://schemas.openxmlformats.org/officeDocument/2006/relationships" id="258" r:id="Ra5937377f9bd4b53"/>
    <p:sldId xmlns:r="http://schemas.openxmlformats.org/officeDocument/2006/relationships" id="259" r:id="Rcf09d02b8f2c4cce"/>
    <p:sldId xmlns:r="http://schemas.openxmlformats.org/officeDocument/2006/relationships" id="260" r:id="Rad2acc10264e43e0"/>
    <p:sldId xmlns:r="http://schemas.openxmlformats.org/officeDocument/2006/relationships" id="261" r:id="Rb2568e02d74f4645"/>
    <p:sldId xmlns:r="http://schemas.openxmlformats.org/officeDocument/2006/relationships" id="262" r:id="Rfcc67414958647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75d37afbfc4891" /><Relationship Type="http://schemas.openxmlformats.org/officeDocument/2006/relationships/slide" Target="/ppt/slides/slide1.xml" Id="R45c57c2b57b74815" /><Relationship Type="http://schemas.openxmlformats.org/officeDocument/2006/relationships/slide" Target="/ppt/slides/slide2.xml" Id="R2a93700f84e1405e" /><Relationship Type="http://schemas.openxmlformats.org/officeDocument/2006/relationships/slide" Target="/ppt/slides/slide3.xml" Id="Ra5937377f9bd4b53" /><Relationship Type="http://schemas.openxmlformats.org/officeDocument/2006/relationships/slide" Target="/ppt/slides/slide4.xml" Id="Rcf09d02b8f2c4cce" /><Relationship Type="http://schemas.openxmlformats.org/officeDocument/2006/relationships/slide" Target="/ppt/slides/slide5.xml" Id="Rad2acc10264e43e0" /><Relationship Type="http://schemas.openxmlformats.org/officeDocument/2006/relationships/slide" Target="/ppt/slides/slide6.xml" Id="Rb2568e02d74f4645" /><Relationship Type="http://schemas.openxmlformats.org/officeDocument/2006/relationships/slide" Target="/ppt/slides/slide7.xml" Id="Rfcc67414958647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eb495b5e1a4e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6b132531244a3" /><Relationship Type="http://schemas.openxmlformats.org/officeDocument/2006/relationships/theme" Target="/ppt/slideMasters/theme/theme1.xml" Id="R1e59ebdd28164a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a6b132531244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1ecc8ae244b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1090f571844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03d228fba43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6713fff084c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26b3953ef41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2c5b22a6546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d189ea64d47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PRO-REVISJON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8 440 188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1 232 092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911 054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3 283 232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ATLE ENGER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Kongsgård alle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14 44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firmapost@pro-revisjon.no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983 170 609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