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1e6e8b06e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a0f1993864856"/>
  </p:sldMasterIdLst>
  <p:sldIdLst>
    <p:sldId xmlns:r="http://schemas.openxmlformats.org/officeDocument/2006/relationships" id="256" r:id="Rf871cfc7c06d4ad6"/>
    <p:sldId xmlns:r="http://schemas.openxmlformats.org/officeDocument/2006/relationships" id="257" r:id="R1f4370da0a7d49dc"/>
    <p:sldId xmlns:r="http://schemas.openxmlformats.org/officeDocument/2006/relationships" id="258" r:id="Ra3b39dd529b245c8"/>
    <p:sldId xmlns:r="http://schemas.openxmlformats.org/officeDocument/2006/relationships" id="259" r:id="R429586d5cebc44da"/>
    <p:sldId xmlns:r="http://schemas.openxmlformats.org/officeDocument/2006/relationships" id="260" r:id="R68d212eae6c84e6d"/>
    <p:sldId xmlns:r="http://schemas.openxmlformats.org/officeDocument/2006/relationships" id="261" r:id="Rcced797e1229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a0f1993864856" /><Relationship Type="http://schemas.openxmlformats.org/officeDocument/2006/relationships/slide" Target="/ppt/slides/slide1.xml" Id="Rf871cfc7c06d4ad6" /><Relationship Type="http://schemas.openxmlformats.org/officeDocument/2006/relationships/slide" Target="/ppt/slides/slide2.xml" Id="R1f4370da0a7d49dc" /><Relationship Type="http://schemas.openxmlformats.org/officeDocument/2006/relationships/slide" Target="/ppt/slides/slide3.xml" Id="Ra3b39dd529b245c8" /><Relationship Type="http://schemas.openxmlformats.org/officeDocument/2006/relationships/slide" Target="/ppt/slides/slide4.xml" Id="R429586d5cebc44da" /><Relationship Type="http://schemas.openxmlformats.org/officeDocument/2006/relationships/slide" Target="/ppt/slides/slide5.xml" Id="R68d212eae6c84e6d" /><Relationship Type="http://schemas.openxmlformats.org/officeDocument/2006/relationships/slide" Target="/ppt/slides/slide6.xml" Id="Rcced797e1229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fa68bc0f6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e38783664ea9" /><Relationship Type="http://schemas.openxmlformats.org/officeDocument/2006/relationships/theme" Target="/ppt/slideMasters/theme/theme1.xml" Id="R3c4170c5a56e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4e3878366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a65a129d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fbb6c714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d39a982e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84fc3849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15e7e1b6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c85494b2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NORE OG UVDAL BRANNKASSE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10 715 664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