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6ca69c1a948436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34649ffd1cb40bc"/>
  </p:sldMasterIdLst>
  <p:sldIdLst>
    <p:sldId xmlns:r="http://schemas.openxmlformats.org/officeDocument/2006/relationships" id="256" r:id="Rdcb3d98e39b9434b"/>
    <p:sldId xmlns:r="http://schemas.openxmlformats.org/officeDocument/2006/relationships" id="257" r:id="R1c3fb75b790b46c4"/>
    <p:sldId xmlns:r="http://schemas.openxmlformats.org/officeDocument/2006/relationships" id="258" r:id="R9a4ef578f3ea41e9"/>
    <p:sldId xmlns:r="http://schemas.openxmlformats.org/officeDocument/2006/relationships" id="259" r:id="R8613e14d93664b1e"/>
    <p:sldId xmlns:r="http://schemas.openxmlformats.org/officeDocument/2006/relationships" id="260" r:id="Rc16f519264b8483d"/>
    <p:sldId xmlns:r="http://schemas.openxmlformats.org/officeDocument/2006/relationships" id="261" r:id="R7936dae093d143c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34649ffd1cb40bc" /><Relationship Type="http://schemas.openxmlformats.org/officeDocument/2006/relationships/slide" Target="/ppt/slides/slide1.xml" Id="Rdcb3d98e39b9434b" /><Relationship Type="http://schemas.openxmlformats.org/officeDocument/2006/relationships/slide" Target="/ppt/slides/slide2.xml" Id="R1c3fb75b790b46c4" /><Relationship Type="http://schemas.openxmlformats.org/officeDocument/2006/relationships/slide" Target="/ppt/slides/slide3.xml" Id="R9a4ef578f3ea41e9" /><Relationship Type="http://schemas.openxmlformats.org/officeDocument/2006/relationships/slide" Target="/ppt/slides/slide4.xml" Id="R8613e14d93664b1e" /><Relationship Type="http://schemas.openxmlformats.org/officeDocument/2006/relationships/slide" Target="/ppt/slides/slide5.xml" Id="Rc16f519264b8483d" /><Relationship Type="http://schemas.openxmlformats.org/officeDocument/2006/relationships/slide" Target="/ppt/slides/slide6.xml" Id="R7936dae093d143c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e1c66ccbdfd4c0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a292b2b45f4779" /><Relationship Type="http://schemas.openxmlformats.org/officeDocument/2006/relationships/theme" Target="/ppt/slideMasters/theme/theme1.xml" Id="Rb42a38133cd8412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8a292b2b45f477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e8a96741034ba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d9a178cf7d4b6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97aa5406c24e8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9a75ea47254bf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24776255d944e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58ef575acd496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HORTEN MAXI TAXI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HORTEN MAXI TAXI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HORTEN MAXI TAXI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HORTEN MAXI TAXI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HORTEN MAXI TAXI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HORTEN MAXI TAXI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983 204 708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HORTEN MAXI TAXI AS</a:t>
            </a:r>
          </a:p>
        </p:txBody>
      </p:sp>
    </p:spTree>
  </p:cSld>
  <p:clrMapOvr>
    <a:masterClrMapping xmlns:a="http://schemas.openxmlformats.org/drawingml/2006/main"/>
  </p:clrMapOvr>
</p:sld>
</file>