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3763343d7f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5fa99a17dc4551"/>
  </p:sldMasterIdLst>
  <p:sldIdLst>
    <p:sldId xmlns:r="http://schemas.openxmlformats.org/officeDocument/2006/relationships" id="256" r:id="R405f1b9d6c404f3e"/>
    <p:sldId xmlns:r="http://schemas.openxmlformats.org/officeDocument/2006/relationships" id="257" r:id="R9efb6473ca7f4235"/>
    <p:sldId xmlns:r="http://schemas.openxmlformats.org/officeDocument/2006/relationships" id="258" r:id="R343002c0ae624f77"/>
    <p:sldId xmlns:r="http://schemas.openxmlformats.org/officeDocument/2006/relationships" id="259" r:id="Rec0eca6f24524696"/>
    <p:sldId xmlns:r="http://schemas.openxmlformats.org/officeDocument/2006/relationships" id="260" r:id="R02c973dda463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fa99a17dc4551" /><Relationship Type="http://schemas.openxmlformats.org/officeDocument/2006/relationships/slide" Target="/ppt/slides/slide1.xml" Id="R405f1b9d6c404f3e" /><Relationship Type="http://schemas.openxmlformats.org/officeDocument/2006/relationships/slide" Target="/ppt/slides/slide2.xml" Id="R9efb6473ca7f4235" /><Relationship Type="http://schemas.openxmlformats.org/officeDocument/2006/relationships/slide" Target="/ppt/slides/slide3.xml" Id="R343002c0ae624f77" /><Relationship Type="http://schemas.openxmlformats.org/officeDocument/2006/relationships/slide" Target="/ppt/slides/slide4.xml" Id="Rec0eca6f24524696" /><Relationship Type="http://schemas.openxmlformats.org/officeDocument/2006/relationships/slide" Target="/ppt/slides/slide5.xml" Id="R02c973dda463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6420998db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54c91b9764c03" /><Relationship Type="http://schemas.openxmlformats.org/officeDocument/2006/relationships/theme" Target="/ppt/slideMasters/theme/theme1.xml" Id="R55b58012326f47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54c91b976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d5ffe25f148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b5f3402fe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cbc6874da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e64d29c5d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0e2525ac0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MAXI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MAXI TAXI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