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59dd9cadbf40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955a253ab74172"/>
  </p:sldMasterIdLst>
  <p:sldIdLst>
    <p:sldId xmlns:r="http://schemas.openxmlformats.org/officeDocument/2006/relationships" id="256" r:id="R5f77bc50bd354d8e"/>
    <p:sldId xmlns:r="http://schemas.openxmlformats.org/officeDocument/2006/relationships" id="257" r:id="R61a0bdc8475c425f"/>
    <p:sldId xmlns:r="http://schemas.openxmlformats.org/officeDocument/2006/relationships" id="258" r:id="R871519225e054f52"/>
    <p:sldId xmlns:r="http://schemas.openxmlformats.org/officeDocument/2006/relationships" id="259" r:id="R14d799dda6624286"/>
    <p:sldId xmlns:r="http://schemas.openxmlformats.org/officeDocument/2006/relationships" id="260" r:id="R43d259744e4e42c3"/>
    <p:sldId xmlns:r="http://schemas.openxmlformats.org/officeDocument/2006/relationships" id="261" r:id="R439c0ed8f4024bd7"/>
    <p:sldId xmlns:r="http://schemas.openxmlformats.org/officeDocument/2006/relationships" id="262" r:id="Rb8d1b4cb498049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955a253ab74172" /><Relationship Type="http://schemas.openxmlformats.org/officeDocument/2006/relationships/slide" Target="/ppt/slides/slide1.xml" Id="R5f77bc50bd354d8e" /><Relationship Type="http://schemas.openxmlformats.org/officeDocument/2006/relationships/slide" Target="/ppt/slides/slide2.xml" Id="R61a0bdc8475c425f" /><Relationship Type="http://schemas.openxmlformats.org/officeDocument/2006/relationships/slide" Target="/ppt/slides/slide3.xml" Id="R871519225e054f52" /><Relationship Type="http://schemas.openxmlformats.org/officeDocument/2006/relationships/slide" Target="/ppt/slides/slide4.xml" Id="R14d799dda6624286" /><Relationship Type="http://schemas.openxmlformats.org/officeDocument/2006/relationships/slide" Target="/ppt/slides/slide5.xml" Id="R43d259744e4e42c3" /><Relationship Type="http://schemas.openxmlformats.org/officeDocument/2006/relationships/slide" Target="/ppt/slides/slide6.xml" Id="R439c0ed8f4024bd7" /><Relationship Type="http://schemas.openxmlformats.org/officeDocument/2006/relationships/slide" Target="/ppt/slides/slide7.xml" Id="Rb8d1b4cb498049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640f99ca5f4e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91d25b587498e" /><Relationship Type="http://schemas.openxmlformats.org/officeDocument/2006/relationships/theme" Target="/ppt/slideMasters/theme/theme1.xml" Id="Rcc8d94a4debf4f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291d25b58749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20a5ac91c4b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5c8e2d7ab41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f7bf0b28744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b9b57e09f45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143a49c404e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3c9a54fb842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0f59e8e5c645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DIGITAL HVERDAG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DIGITAL HVERDAG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DIGITAL HVERDAG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DIGITAL HVERDAG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DIGITAL HVERDAG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DIGITAL HVERDAG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751 168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337 325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1 117 643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1 234 630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DIGITAL HVERDAG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 SOLLID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DIGITAL HVERDAG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Sørkedalsveien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post@bastin.no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983 213 677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DIGITAL HVERDAG AS</a:t>
            </a:r>
          </a:p>
        </p:txBody>
      </p:sp>
    </p:spTree>
  </p:cSld>
  <p:clrMapOvr>
    <a:masterClrMapping xmlns:a="http://schemas.openxmlformats.org/drawingml/2006/main"/>
  </p:clrMapOvr>
</p:sld>
</file>