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0357b13ec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acf17caa44299"/>
  </p:sldMasterIdLst>
  <p:sldIdLst>
    <p:sldId xmlns:r="http://schemas.openxmlformats.org/officeDocument/2006/relationships" id="256" r:id="R03842b5f7f8f461d"/>
    <p:sldId xmlns:r="http://schemas.openxmlformats.org/officeDocument/2006/relationships" id="257" r:id="R9de4cd13519e430e"/>
    <p:sldId xmlns:r="http://schemas.openxmlformats.org/officeDocument/2006/relationships" id="258" r:id="R0a73fb7947f84c9a"/>
    <p:sldId xmlns:r="http://schemas.openxmlformats.org/officeDocument/2006/relationships" id="259" r:id="Ra95a44c932f6433b"/>
    <p:sldId xmlns:r="http://schemas.openxmlformats.org/officeDocument/2006/relationships" id="260" r:id="Rda2aab038a6e4031"/>
    <p:sldId xmlns:r="http://schemas.openxmlformats.org/officeDocument/2006/relationships" id="261" r:id="Rce3819f41ecb40c9"/>
    <p:sldId xmlns:r="http://schemas.openxmlformats.org/officeDocument/2006/relationships" id="262" r:id="Rb685f50031d2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acf17caa44299" /><Relationship Type="http://schemas.openxmlformats.org/officeDocument/2006/relationships/slide" Target="/ppt/slides/slide1.xml" Id="R03842b5f7f8f461d" /><Relationship Type="http://schemas.openxmlformats.org/officeDocument/2006/relationships/slide" Target="/ppt/slides/slide2.xml" Id="R9de4cd13519e430e" /><Relationship Type="http://schemas.openxmlformats.org/officeDocument/2006/relationships/slide" Target="/ppt/slides/slide3.xml" Id="R0a73fb7947f84c9a" /><Relationship Type="http://schemas.openxmlformats.org/officeDocument/2006/relationships/slide" Target="/ppt/slides/slide4.xml" Id="Ra95a44c932f6433b" /><Relationship Type="http://schemas.openxmlformats.org/officeDocument/2006/relationships/slide" Target="/ppt/slides/slide5.xml" Id="Rda2aab038a6e4031" /><Relationship Type="http://schemas.openxmlformats.org/officeDocument/2006/relationships/slide" Target="/ppt/slides/slide6.xml" Id="Rce3819f41ecb40c9" /><Relationship Type="http://schemas.openxmlformats.org/officeDocument/2006/relationships/slide" Target="/ppt/slides/slide7.xml" Id="Rb685f50031d2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45926c43a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8bb4bead4361" /><Relationship Type="http://schemas.openxmlformats.org/officeDocument/2006/relationships/theme" Target="/ppt/slideMasters/theme/theme1.xml" Id="R54d4aa0d94e9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c8bb4bead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a12f4756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0b5ec6be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25c4738f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3adaf0e4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b09835e3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dcd372bf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126d9ab0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